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70"/>
  </p:notesMasterIdLst>
  <p:sldIdLst>
    <p:sldId id="256" r:id="rId5"/>
    <p:sldId id="257" r:id="rId6"/>
    <p:sldId id="260" r:id="rId7"/>
    <p:sldId id="887" r:id="rId8"/>
    <p:sldId id="272" r:id="rId9"/>
    <p:sldId id="276" r:id="rId10"/>
    <p:sldId id="888" r:id="rId11"/>
    <p:sldId id="889" r:id="rId12"/>
    <p:sldId id="890" r:id="rId13"/>
    <p:sldId id="891" r:id="rId14"/>
    <p:sldId id="892" r:id="rId15"/>
    <p:sldId id="893" r:id="rId16"/>
    <p:sldId id="894" r:id="rId17"/>
    <p:sldId id="895" r:id="rId18"/>
    <p:sldId id="896" r:id="rId19"/>
    <p:sldId id="897" r:id="rId20"/>
    <p:sldId id="898" r:id="rId21"/>
    <p:sldId id="899" r:id="rId22"/>
    <p:sldId id="900" r:id="rId23"/>
    <p:sldId id="901" r:id="rId24"/>
    <p:sldId id="902" r:id="rId25"/>
    <p:sldId id="903" r:id="rId26"/>
    <p:sldId id="904" r:id="rId27"/>
    <p:sldId id="905" r:id="rId28"/>
    <p:sldId id="906" r:id="rId29"/>
    <p:sldId id="907" r:id="rId30"/>
    <p:sldId id="908" r:id="rId31"/>
    <p:sldId id="909" r:id="rId32"/>
    <p:sldId id="910" r:id="rId33"/>
    <p:sldId id="911" r:id="rId34"/>
    <p:sldId id="912" r:id="rId35"/>
    <p:sldId id="913" r:id="rId36"/>
    <p:sldId id="914" r:id="rId37"/>
    <p:sldId id="915" r:id="rId38"/>
    <p:sldId id="916" r:id="rId39"/>
    <p:sldId id="917" r:id="rId40"/>
    <p:sldId id="918" r:id="rId41"/>
    <p:sldId id="919" r:id="rId42"/>
    <p:sldId id="920" r:id="rId43"/>
    <p:sldId id="921" r:id="rId44"/>
    <p:sldId id="922" r:id="rId45"/>
    <p:sldId id="923" r:id="rId46"/>
    <p:sldId id="924" r:id="rId47"/>
    <p:sldId id="925" r:id="rId48"/>
    <p:sldId id="926" r:id="rId49"/>
    <p:sldId id="927" r:id="rId50"/>
    <p:sldId id="928" r:id="rId51"/>
    <p:sldId id="929" r:id="rId52"/>
    <p:sldId id="930" r:id="rId53"/>
    <p:sldId id="931" r:id="rId54"/>
    <p:sldId id="932" r:id="rId55"/>
    <p:sldId id="933" r:id="rId56"/>
    <p:sldId id="934" r:id="rId57"/>
    <p:sldId id="935" r:id="rId58"/>
    <p:sldId id="937" r:id="rId59"/>
    <p:sldId id="936" r:id="rId60"/>
    <p:sldId id="938" r:id="rId61"/>
    <p:sldId id="939" r:id="rId62"/>
    <p:sldId id="940" r:id="rId63"/>
    <p:sldId id="941" r:id="rId64"/>
    <p:sldId id="942" r:id="rId65"/>
    <p:sldId id="943" r:id="rId66"/>
    <p:sldId id="945" r:id="rId67"/>
    <p:sldId id="944" r:id="rId68"/>
    <p:sldId id="25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C80"/>
    <a:srgbClr val="005E26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D64603-11A5-EC4D-9D28-401938DB5793}" v="1564" dt="2025-09-03T21:54:00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4" autoAdjust="0"/>
    <p:restoredTop sz="84100" autoAdjust="0"/>
  </p:normalViewPr>
  <p:slideViewPr>
    <p:cSldViewPr snapToGrid="0">
      <p:cViewPr varScale="1">
        <p:scale>
          <a:sx n="150" d="100"/>
          <a:sy n="150" d="100"/>
        </p:scale>
        <p:origin x="1792" y="176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addSld delSld modSld modMainMaster">
      <pc:chgData name="Aaron J Masino" userId="2136f450-c1a6-467a-901d-8891005589d6" providerId="ADAL" clId="{5A6D20E5-39A5-344B-A067-66D5E25E6555}" dt="2025-07-07T16:34:25.102" v="104" actId="20577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</pc:sldChg>
      <pc:sldChg chg="modSp mod">
        <pc:chgData name="Aaron J Masino" userId="2136f450-c1a6-467a-901d-8891005589d6" providerId="ADAL" clId="{5A6D20E5-39A5-344B-A067-66D5E25E6555}" dt="2025-07-07T16:34:25.102" v="104" actId="20577"/>
        <pc:sldMkLst>
          <pc:docMk/>
          <pc:sldMk cId="756590563" sldId="257"/>
        </pc:sldMkLst>
      </pc:sldChg>
      <pc:sldChg chg="addSp modSp">
        <pc:chgData name="Aaron J Masino" userId="2136f450-c1a6-467a-901d-8891005589d6" providerId="ADAL" clId="{5A6D20E5-39A5-344B-A067-66D5E25E6555}" dt="2025-07-07T16:34:02.407" v="94"/>
        <pc:sldMkLst>
          <pc:docMk/>
          <pc:sldMk cId="596582550" sldId="258"/>
        </pc:sldMkLst>
      </pc:sldChg>
      <pc:sldChg chg="new del">
        <pc:chgData name="Aaron J Masino" userId="2136f450-c1a6-467a-901d-8891005589d6" providerId="ADAL" clId="{5A6D20E5-39A5-344B-A067-66D5E25E6555}" dt="2025-07-07T16:34:08.948" v="96" actId="680"/>
        <pc:sldMkLst>
          <pc:docMk/>
          <pc:sldMk cId="3697046743" sldId="259"/>
        </pc:sldMkLst>
      </pc:sldChg>
      <pc:sldMasterChg chg="addSp delSp modSp mod modSldLayout">
        <pc:chgData name="Aaron J Masino" userId="2136f450-c1a6-467a-901d-8891005589d6" providerId="ADAL" clId="{5A6D20E5-39A5-344B-A067-66D5E25E6555}" dt="2025-06-25T11:48:08.993" v="91" actId="179"/>
        <pc:sldMasterMkLst>
          <pc:docMk/>
          <pc:sldMasterMk cId="2924523013" sldId="2147483672"/>
        </pc:sldMasterMkLst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ACC460FB-EDC5-55C8-B349-F928A764A37C}"/>
    <pc:docChg chg="undo redo custSel addSld modSld sldOrd modMainMaster">
      <pc:chgData name="Aaron J Masino" userId="2136f450-c1a6-467a-901d-8891005589d6" providerId="ADAL" clId="{ACC460FB-EDC5-55C8-B349-F928A764A37C}" dt="2025-09-03T21:53:47.526" v="15554" actId="20577"/>
      <pc:docMkLst>
        <pc:docMk/>
      </pc:docMkLst>
      <pc:sldChg chg="modSp mod">
        <pc:chgData name="Aaron J Masino" userId="2136f450-c1a6-467a-901d-8891005589d6" providerId="ADAL" clId="{ACC460FB-EDC5-55C8-B349-F928A764A37C}" dt="2025-09-02T13:46:40.523" v="33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09-02T13:46:40.523" v="33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ACC460FB-EDC5-55C8-B349-F928A764A37C}" dt="2025-09-03T13:34:40.059" v="8609" actId="20577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09-03T13:34:40.059" v="8609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add">
        <pc:chgData name="Aaron J Masino" userId="2136f450-c1a6-467a-901d-8891005589d6" providerId="ADAL" clId="{ACC460FB-EDC5-55C8-B349-F928A764A37C}" dt="2025-09-02T14:01:27.669" v="40"/>
        <pc:sldMkLst>
          <pc:docMk/>
          <pc:sldMk cId="2973418470" sldId="260"/>
        </pc:sldMkLst>
      </pc:sldChg>
      <pc:sldChg chg="addSp delSp modSp add mod">
        <pc:chgData name="Aaron J Masino" userId="2136f450-c1a6-467a-901d-8891005589d6" providerId="ADAL" clId="{ACC460FB-EDC5-55C8-B349-F928A764A37C}" dt="2025-09-02T14:09:48.399" v="280" actId="5793"/>
        <pc:sldMkLst>
          <pc:docMk/>
          <pc:sldMk cId="3522216396" sldId="272"/>
        </pc:sldMkLst>
        <pc:spChg chg="mod">
          <ac:chgData name="Aaron J Masino" userId="2136f450-c1a6-467a-901d-8891005589d6" providerId="ADAL" clId="{ACC460FB-EDC5-55C8-B349-F928A764A37C}" dt="2025-09-02T14:03:58.851" v="116" actId="20577"/>
          <ac:spMkLst>
            <pc:docMk/>
            <pc:sldMk cId="3522216396" sldId="272"/>
            <ac:spMk id="2" creationId="{6F7DDB96-CE2E-D251-48D9-1ED238394E7F}"/>
          </ac:spMkLst>
        </pc:spChg>
        <pc:spChg chg="mod">
          <ac:chgData name="Aaron J Masino" userId="2136f450-c1a6-467a-901d-8891005589d6" providerId="ADAL" clId="{ACC460FB-EDC5-55C8-B349-F928A764A37C}" dt="2025-09-02T14:07:58.789" v="232" actId="1076"/>
          <ac:spMkLst>
            <pc:docMk/>
            <pc:sldMk cId="3522216396" sldId="272"/>
            <ac:spMk id="4" creationId="{CE9E97A3-B75B-CCFC-0646-6AF1A5667876}"/>
          </ac:spMkLst>
        </pc:spChg>
        <pc:spChg chg="add mod">
          <ac:chgData name="Aaron J Masino" userId="2136f450-c1a6-467a-901d-8891005589d6" providerId="ADAL" clId="{ACC460FB-EDC5-55C8-B349-F928A764A37C}" dt="2025-09-02T14:07:34.339" v="225" actId="1076"/>
          <ac:spMkLst>
            <pc:docMk/>
            <pc:sldMk cId="3522216396" sldId="272"/>
            <ac:spMk id="5" creationId="{B7F513C6-4384-47BD-CBF7-66127F4656A9}"/>
          </ac:spMkLst>
        </pc:spChg>
        <pc:spChg chg="mod">
          <ac:chgData name="Aaron J Masino" userId="2136f450-c1a6-467a-901d-8891005589d6" providerId="ADAL" clId="{ACC460FB-EDC5-55C8-B349-F928A764A37C}" dt="2025-09-02T14:07:54.249" v="231" actId="1076"/>
          <ac:spMkLst>
            <pc:docMk/>
            <pc:sldMk cId="3522216396" sldId="272"/>
            <ac:spMk id="6" creationId="{338AA3E1-4B1F-03C1-2946-BFEFCB7007BE}"/>
          </ac:spMkLst>
        </pc:spChg>
        <pc:spChg chg="del">
          <ac:chgData name="Aaron J Masino" userId="2136f450-c1a6-467a-901d-8891005589d6" providerId="ADAL" clId="{ACC460FB-EDC5-55C8-B349-F928A764A37C}" dt="2025-09-02T14:07:00.812" v="224" actId="478"/>
          <ac:spMkLst>
            <pc:docMk/>
            <pc:sldMk cId="3522216396" sldId="272"/>
            <ac:spMk id="7" creationId="{5C22797D-8C6E-B929-D65F-4A5D8E2EF004}"/>
          </ac:spMkLst>
        </pc:spChg>
        <pc:spChg chg="del">
          <ac:chgData name="Aaron J Masino" userId="2136f450-c1a6-467a-901d-8891005589d6" providerId="ADAL" clId="{ACC460FB-EDC5-55C8-B349-F928A764A37C}" dt="2025-09-02T14:07:00.812" v="224" actId="478"/>
          <ac:spMkLst>
            <pc:docMk/>
            <pc:sldMk cId="3522216396" sldId="272"/>
            <ac:spMk id="8" creationId="{DD2EDD49-CF4E-9A62-B239-08B78FF1E667}"/>
          </ac:spMkLst>
        </pc:spChg>
        <pc:spChg chg="add mod">
          <ac:chgData name="Aaron J Masino" userId="2136f450-c1a6-467a-901d-8891005589d6" providerId="ADAL" clId="{ACC460FB-EDC5-55C8-B349-F928A764A37C}" dt="2025-09-02T14:07:34.339" v="225" actId="1076"/>
          <ac:spMkLst>
            <pc:docMk/>
            <pc:sldMk cId="3522216396" sldId="272"/>
            <ac:spMk id="9" creationId="{2C40951A-0080-C547-83ED-4882935F693E}"/>
          </ac:spMkLst>
        </pc:spChg>
        <pc:spChg chg="del">
          <ac:chgData name="Aaron J Masino" userId="2136f450-c1a6-467a-901d-8891005589d6" providerId="ADAL" clId="{ACC460FB-EDC5-55C8-B349-F928A764A37C}" dt="2025-09-02T14:04:44.872" v="161" actId="478"/>
          <ac:spMkLst>
            <pc:docMk/>
            <pc:sldMk cId="3522216396" sldId="272"/>
            <ac:spMk id="10" creationId="{7B87C0B9-8FF0-8C72-2DB2-A1984135387C}"/>
          </ac:spMkLst>
        </pc:spChg>
        <pc:spChg chg="del">
          <ac:chgData name="Aaron J Masino" userId="2136f450-c1a6-467a-901d-8891005589d6" providerId="ADAL" clId="{ACC460FB-EDC5-55C8-B349-F928A764A37C}" dt="2025-09-02T14:04:48.775" v="162" actId="478"/>
          <ac:spMkLst>
            <pc:docMk/>
            <pc:sldMk cId="3522216396" sldId="272"/>
            <ac:spMk id="11" creationId="{4B3C4C2B-7CB6-26CB-7EE3-CB0B9DD199B9}"/>
          </ac:spMkLst>
        </pc:spChg>
        <pc:spChg chg="del">
          <ac:chgData name="Aaron J Masino" userId="2136f450-c1a6-467a-901d-8891005589d6" providerId="ADAL" clId="{ACC460FB-EDC5-55C8-B349-F928A764A37C}" dt="2025-09-02T14:04:42.068" v="160" actId="478"/>
          <ac:spMkLst>
            <pc:docMk/>
            <pc:sldMk cId="3522216396" sldId="272"/>
            <ac:spMk id="13" creationId="{25BE240E-6D1D-F62A-BFF5-A887B84A04A5}"/>
          </ac:spMkLst>
        </pc:spChg>
        <pc:spChg chg="add mod">
          <ac:chgData name="Aaron J Masino" userId="2136f450-c1a6-467a-901d-8891005589d6" providerId="ADAL" clId="{ACC460FB-EDC5-55C8-B349-F928A764A37C}" dt="2025-09-02T14:06:26.502" v="206"/>
          <ac:spMkLst>
            <pc:docMk/>
            <pc:sldMk cId="3522216396" sldId="272"/>
            <ac:spMk id="14" creationId="{2ACB7820-1BDD-6DCE-057E-8A749081C004}"/>
          </ac:spMkLst>
        </pc:spChg>
        <pc:spChg chg="add mod">
          <ac:chgData name="Aaron J Masino" userId="2136f450-c1a6-467a-901d-8891005589d6" providerId="ADAL" clId="{ACC460FB-EDC5-55C8-B349-F928A764A37C}" dt="2025-09-02T14:06:26.502" v="206"/>
          <ac:spMkLst>
            <pc:docMk/>
            <pc:sldMk cId="3522216396" sldId="272"/>
            <ac:spMk id="15" creationId="{82560EBF-25F8-FDC5-5D47-20882ED01EE5}"/>
          </ac:spMkLst>
        </pc:spChg>
        <pc:spChg chg="add mod">
          <ac:chgData name="Aaron J Masino" userId="2136f450-c1a6-467a-901d-8891005589d6" providerId="ADAL" clId="{ACC460FB-EDC5-55C8-B349-F928A764A37C}" dt="2025-09-02T14:07:41.089" v="227" actId="1076"/>
          <ac:spMkLst>
            <pc:docMk/>
            <pc:sldMk cId="3522216396" sldId="272"/>
            <ac:spMk id="18" creationId="{B2F5044B-7FB9-FA4D-9584-9DDD1D991BB6}"/>
          </ac:spMkLst>
        </pc:spChg>
        <pc:spChg chg="add mod">
          <ac:chgData name="Aaron J Masino" userId="2136f450-c1a6-467a-901d-8891005589d6" providerId="ADAL" clId="{ACC460FB-EDC5-55C8-B349-F928A764A37C}" dt="2025-09-02T14:08:28.968" v="242" actId="1076"/>
          <ac:spMkLst>
            <pc:docMk/>
            <pc:sldMk cId="3522216396" sldId="272"/>
            <ac:spMk id="29" creationId="{DBD756A6-CF8B-4788-37B1-269331B7945D}"/>
          </ac:spMkLst>
        </pc:spChg>
        <pc:spChg chg="add mod">
          <ac:chgData name="Aaron J Masino" userId="2136f450-c1a6-467a-901d-8891005589d6" providerId="ADAL" clId="{ACC460FB-EDC5-55C8-B349-F928A764A37C}" dt="2025-09-02T14:08:39.995" v="254" actId="20577"/>
          <ac:spMkLst>
            <pc:docMk/>
            <pc:sldMk cId="3522216396" sldId="272"/>
            <ac:spMk id="30" creationId="{0A1694D3-6580-99F4-83CA-3761DDAA4BB9}"/>
          </ac:spMkLst>
        </pc:spChg>
        <pc:spChg chg="add mod">
          <ac:chgData name="Aaron J Masino" userId="2136f450-c1a6-467a-901d-8891005589d6" providerId="ADAL" clId="{ACC460FB-EDC5-55C8-B349-F928A764A37C}" dt="2025-09-02T14:09:32.534" v="262" actId="1076"/>
          <ac:spMkLst>
            <pc:docMk/>
            <pc:sldMk cId="3522216396" sldId="272"/>
            <ac:spMk id="35" creationId="{868638D4-FF7C-056E-A26B-AB790DF12E9E}"/>
          </ac:spMkLst>
        </pc:spChg>
        <pc:spChg chg="add mod">
          <ac:chgData name="Aaron J Masino" userId="2136f450-c1a6-467a-901d-8891005589d6" providerId="ADAL" clId="{ACC460FB-EDC5-55C8-B349-F928A764A37C}" dt="2025-09-02T14:09:36.034" v="263" actId="1076"/>
          <ac:spMkLst>
            <pc:docMk/>
            <pc:sldMk cId="3522216396" sldId="272"/>
            <ac:spMk id="36" creationId="{832F60E0-FBBA-4EAC-1D6A-5D126590122A}"/>
          </ac:spMkLst>
        </pc:spChg>
        <pc:spChg chg="add mod">
          <ac:chgData name="Aaron J Masino" userId="2136f450-c1a6-467a-901d-8891005589d6" providerId="ADAL" clId="{ACC460FB-EDC5-55C8-B349-F928A764A37C}" dt="2025-09-02T14:09:48.399" v="280" actId="5793"/>
          <ac:spMkLst>
            <pc:docMk/>
            <pc:sldMk cId="3522216396" sldId="272"/>
            <ac:spMk id="37" creationId="{4012F404-AA2A-3A18-EDDE-E2FC49394CAF}"/>
          </ac:spMkLst>
        </pc:spChg>
        <pc:grpChg chg="del">
          <ac:chgData name="Aaron J Masino" userId="2136f450-c1a6-467a-901d-8891005589d6" providerId="ADAL" clId="{ACC460FB-EDC5-55C8-B349-F928A764A37C}" dt="2025-09-02T14:04:32.496" v="157" actId="478"/>
          <ac:grpSpMkLst>
            <pc:docMk/>
            <pc:sldMk cId="3522216396" sldId="272"/>
            <ac:grpSpMk id="1024" creationId="{809C81C4-FFA7-7E1B-3C74-F19AB85B9B42}"/>
          </ac:grpSpMkLst>
        </pc:grpChg>
        <pc:grpChg chg="del">
          <ac:chgData name="Aaron J Masino" userId="2136f450-c1a6-467a-901d-8891005589d6" providerId="ADAL" clId="{ACC460FB-EDC5-55C8-B349-F928A764A37C}" dt="2025-09-02T14:04:50.687" v="163" actId="478"/>
          <ac:grpSpMkLst>
            <pc:docMk/>
            <pc:sldMk cId="3522216396" sldId="272"/>
            <ac:grpSpMk id="1076" creationId="{CB9CCF87-CDEF-0A10-5618-E4777D2EDA92}"/>
          </ac:grpSpMkLst>
        </pc:grpChg>
        <pc:grpChg chg="del">
          <ac:chgData name="Aaron J Masino" userId="2136f450-c1a6-467a-901d-8891005589d6" providerId="ADAL" clId="{ACC460FB-EDC5-55C8-B349-F928A764A37C}" dt="2025-09-02T14:04:38.934" v="159" actId="478"/>
          <ac:grpSpMkLst>
            <pc:docMk/>
            <pc:sldMk cId="3522216396" sldId="272"/>
            <ac:grpSpMk id="1077" creationId="{B4BE8437-8F21-A551-62BC-E5FBD7565F50}"/>
          </ac:grpSpMkLst>
        </pc:grpChg>
        <pc:picChg chg="add mod">
          <ac:chgData name="Aaron J Masino" userId="2136f450-c1a6-467a-901d-8891005589d6" providerId="ADAL" clId="{ACC460FB-EDC5-55C8-B349-F928A764A37C}" dt="2025-09-02T14:07:34.339" v="225" actId="1076"/>
          <ac:picMkLst>
            <pc:docMk/>
            <pc:sldMk cId="3522216396" sldId="272"/>
            <ac:picMk id="3" creationId="{128424C4-91DA-EAA6-729C-D9561FFC66C6}"/>
          </ac:picMkLst>
        </pc:picChg>
        <pc:picChg chg="add mod">
          <ac:chgData name="Aaron J Masino" userId="2136f450-c1a6-467a-901d-8891005589d6" providerId="ADAL" clId="{ACC460FB-EDC5-55C8-B349-F928A764A37C}" dt="2025-09-02T14:06:26.502" v="206"/>
          <ac:picMkLst>
            <pc:docMk/>
            <pc:sldMk cId="3522216396" sldId="272"/>
            <ac:picMk id="12" creationId="{B11BF43B-8143-9389-DFE0-6A4150877374}"/>
          </ac:picMkLst>
        </pc:picChg>
        <pc:picChg chg="add mod">
          <ac:chgData name="Aaron J Masino" userId="2136f450-c1a6-467a-901d-8891005589d6" providerId="ADAL" clId="{ACC460FB-EDC5-55C8-B349-F928A764A37C}" dt="2025-09-02T14:07:38.861" v="226" actId="1076"/>
          <ac:picMkLst>
            <pc:docMk/>
            <pc:sldMk cId="3522216396" sldId="272"/>
            <ac:picMk id="16" creationId="{F821FC0E-C836-F6A9-7420-5F578E655586}"/>
          </ac:picMkLst>
        </pc:picChg>
        <pc:picChg chg="mod">
          <ac:chgData name="Aaron J Masino" userId="2136f450-c1a6-467a-901d-8891005589d6" providerId="ADAL" clId="{ACC460FB-EDC5-55C8-B349-F928A764A37C}" dt="2025-09-02T14:07:54.249" v="231" actId="1076"/>
          <ac:picMkLst>
            <pc:docMk/>
            <pc:sldMk cId="3522216396" sldId="272"/>
            <ac:picMk id="17" creationId="{0800930D-0574-2A96-74C4-9D1E30948E2B}"/>
          </ac:picMkLst>
        </pc:picChg>
        <pc:picChg chg="add mod">
          <ac:chgData name="Aaron J Masino" userId="2136f450-c1a6-467a-901d-8891005589d6" providerId="ADAL" clId="{ACC460FB-EDC5-55C8-B349-F928A764A37C}" dt="2025-09-02T14:08:20.704" v="240" actId="1076"/>
          <ac:picMkLst>
            <pc:docMk/>
            <pc:sldMk cId="3522216396" sldId="272"/>
            <ac:picMk id="25" creationId="{3BDAD876-125B-525C-C17F-851016E334B7}"/>
          </ac:picMkLst>
        </pc:picChg>
        <pc:picChg chg="add mod">
          <ac:chgData name="Aaron J Masino" userId="2136f450-c1a6-467a-901d-8891005589d6" providerId="ADAL" clId="{ACC460FB-EDC5-55C8-B349-F928A764A37C}" dt="2025-09-02T14:08:24.499" v="241" actId="14100"/>
          <ac:picMkLst>
            <pc:docMk/>
            <pc:sldMk cId="3522216396" sldId="272"/>
            <ac:picMk id="27" creationId="{BC52EB8E-B09A-67F1-6A43-EC293B88DCEB}"/>
          </ac:picMkLst>
        </pc:picChg>
        <pc:picChg chg="add mod">
          <ac:chgData name="Aaron J Masino" userId="2136f450-c1a6-467a-901d-8891005589d6" providerId="ADAL" clId="{ACC460FB-EDC5-55C8-B349-F928A764A37C}" dt="2025-09-02T14:09:14.313" v="259" actId="1076"/>
          <ac:picMkLst>
            <pc:docMk/>
            <pc:sldMk cId="3522216396" sldId="272"/>
            <ac:picMk id="32" creationId="{8A9DF55E-B5D6-1783-EB6E-F75E88B807AE}"/>
          </ac:picMkLst>
        </pc:picChg>
        <pc:picChg chg="add mod">
          <ac:chgData name="Aaron J Masino" userId="2136f450-c1a6-467a-901d-8891005589d6" providerId="ADAL" clId="{ACC460FB-EDC5-55C8-B349-F928A764A37C}" dt="2025-09-02T14:09:15.998" v="260" actId="1076"/>
          <ac:picMkLst>
            <pc:docMk/>
            <pc:sldMk cId="3522216396" sldId="272"/>
            <ac:picMk id="33" creationId="{3FEA5C8E-6D8E-2779-C831-1DD36B1C6592}"/>
          </ac:picMkLst>
        </pc:picChg>
        <pc:picChg chg="del">
          <ac:chgData name="Aaron J Masino" userId="2136f450-c1a6-467a-901d-8891005589d6" providerId="ADAL" clId="{ACC460FB-EDC5-55C8-B349-F928A764A37C}" dt="2025-09-02T14:04:35.112" v="158" actId="478"/>
          <ac:picMkLst>
            <pc:docMk/>
            <pc:sldMk cId="3522216396" sldId="272"/>
            <ac:picMk id="3076" creationId="{C13C7DB2-1342-E307-9D43-13D89F8DA67F}"/>
          </ac:picMkLst>
        </pc:picChg>
        <pc:cxnChg chg="mod">
          <ac:chgData name="Aaron J Masino" userId="2136f450-c1a6-467a-901d-8891005589d6" providerId="ADAL" clId="{ACC460FB-EDC5-55C8-B349-F928A764A37C}" dt="2025-09-02T14:04:32.496" v="157" actId="478"/>
          <ac:cxnSpMkLst>
            <pc:docMk/>
            <pc:sldMk cId="3522216396" sldId="272"/>
            <ac:cxnSpMk id="26" creationId="{C377B3DC-33B7-0210-40AA-187AB28FF526}"/>
          </ac:cxnSpMkLst>
        </pc:cxnChg>
        <pc:cxnChg chg="mod">
          <ac:chgData name="Aaron J Masino" userId="2136f450-c1a6-467a-901d-8891005589d6" providerId="ADAL" clId="{ACC460FB-EDC5-55C8-B349-F928A764A37C}" dt="2025-09-02T14:04:32.496" v="157" actId="478"/>
          <ac:cxnSpMkLst>
            <pc:docMk/>
            <pc:sldMk cId="3522216396" sldId="272"/>
            <ac:cxnSpMk id="28" creationId="{FC20CB0B-D15B-ABF3-8E86-0DF7F4DB1283}"/>
          </ac:cxnSpMkLst>
        </pc:cxnChg>
        <pc:cxnChg chg="mod">
          <ac:chgData name="Aaron J Masino" userId="2136f450-c1a6-467a-901d-8891005589d6" providerId="ADAL" clId="{ACC460FB-EDC5-55C8-B349-F928A764A37C}" dt="2025-09-02T14:04:32.496" v="157" actId="478"/>
          <ac:cxnSpMkLst>
            <pc:docMk/>
            <pc:sldMk cId="3522216396" sldId="272"/>
            <ac:cxnSpMk id="31" creationId="{E3488B7A-115B-1D88-A542-FA058F244B40}"/>
          </ac:cxnSpMkLst>
        </pc:cxnChg>
        <pc:cxnChg chg="mod">
          <ac:chgData name="Aaron J Masino" userId="2136f450-c1a6-467a-901d-8891005589d6" providerId="ADAL" clId="{ACC460FB-EDC5-55C8-B349-F928A764A37C}" dt="2025-09-02T14:04:32.496" v="157" actId="478"/>
          <ac:cxnSpMkLst>
            <pc:docMk/>
            <pc:sldMk cId="3522216396" sldId="272"/>
            <ac:cxnSpMk id="34" creationId="{EC39EA24-9B10-DE1B-2D44-2054836BAB57}"/>
          </ac:cxnSpMkLst>
        </pc:cxnChg>
        <pc:cxnChg chg="mod">
          <ac:chgData name="Aaron J Masino" userId="2136f450-c1a6-467a-901d-8891005589d6" providerId="ADAL" clId="{ACC460FB-EDC5-55C8-B349-F928A764A37C}" dt="2025-09-02T14:04:32.496" v="157" actId="478"/>
          <ac:cxnSpMkLst>
            <pc:docMk/>
            <pc:sldMk cId="3522216396" sldId="272"/>
            <ac:cxnSpMk id="40" creationId="{0B06CCA9-5BC5-8597-3978-61F9CF88F489}"/>
          </ac:cxnSpMkLst>
        </pc:cxnChg>
        <pc:cxnChg chg="mod">
          <ac:chgData name="Aaron J Masino" userId="2136f450-c1a6-467a-901d-8891005589d6" providerId="ADAL" clId="{ACC460FB-EDC5-55C8-B349-F928A764A37C}" dt="2025-09-02T14:04:32.496" v="157" actId="478"/>
          <ac:cxnSpMkLst>
            <pc:docMk/>
            <pc:sldMk cId="3522216396" sldId="272"/>
            <ac:cxnSpMk id="60" creationId="{8C265F41-74A7-7449-7988-D9556E8F142E}"/>
          </ac:cxnSpMkLst>
        </pc:cxnChg>
        <pc:cxnChg chg="mod">
          <ac:chgData name="Aaron J Masino" userId="2136f450-c1a6-467a-901d-8891005589d6" providerId="ADAL" clId="{ACC460FB-EDC5-55C8-B349-F928A764A37C}" dt="2025-09-02T14:04:50.687" v="163" actId="478"/>
          <ac:cxnSpMkLst>
            <pc:docMk/>
            <pc:sldMk cId="3522216396" sldId="272"/>
            <ac:cxnSpMk id="1042" creationId="{D4665DE0-62D3-B6DC-F909-0AA1BDCD8BCB}"/>
          </ac:cxnSpMkLst>
        </pc:cxnChg>
        <pc:cxnChg chg="mod">
          <ac:chgData name="Aaron J Masino" userId="2136f450-c1a6-467a-901d-8891005589d6" providerId="ADAL" clId="{ACC460FB-EDC5-55C8-B349-F928A764A37C}" dt="2025-09-02T14:04:50.687" v="163" actId="478"/>
          <ac:cxnSpMkLst>
            <pc:docMk/>
            <pc:sldMk cId="3522216396" sldId="272"/>
            <ac:cxnSpMk id="1043" creationId="{94845A36-EB58-3B4D-5B02-7A8FD377F80B}"/>
          </ac:cxnSpMkLst>
        </pc:cxnChg>
        <pc:cxnChg chg="mod">
          <ac:chgData name="Aaron J Masino" userId="2136f450-c1a6-467a-901d-8891005589d6" providerId="ADAL" clId="{ACC460FB-EDC5-55C8-B349-F928A764A37C}" dt="2025-09-02T14:04:50.687" v="163" actId="478"/>
          <ac:cxnSpMkLst>
            <pc:docMk/>
            <pc:sldMk cId="3522216396" sldId="272"/>
            <ac:cxnSpMk id="1046" creationId="{BAA54E51-7A36-9998-F8EF-2F0910DB4137}"/>
          </ac:cxnSpMkLst>
        </pc:cxnChg>
        <pc:cxnChg chg="mod">
          <ac:chgData name="Aaron J Masino" userId="2136f450-c1a6-467a-901d-8891005589d6" providerId="ADAL" clId="{ACC460FB-EDC5-55C8-B349-F928A764A37C}" dt="2025-09-02T14:04:50.687" v="163" actId="478"/>
          <ac:cxnSpMkLst>
            <pc:docMk/>
            <pc:sldMk cId="3522216396" sldId="272"/>
            <ac:cxnSpMk id="1054" creationId="{4609F9BD-ECF5-3FBA-A13D-D29B12C1D17D}"/>
          </ac:cxnSpMkLst>
        </pc:cxnChg>
        <pc:cxnChg chg="mod">
          <ac:chgData name="Aaron J Masino" userId="2136f450-c1a6-467a-901d-8891005589d6" providerId="ADAL" clId="{ACC460FB-EDC5-55C8-B349-F928A764A37C}" dt="2025-09-02T14:04:38.934" v="159" actId="478"/>
          <ac:cxnSpMkLst>
            <pc:docMk/>
            <pc:sldMk cId="3522216396" sldId="272"/>
            <ac:cxnSpMk id="1063" creationId="{F0232E51-A0AF-84A5-C06E-2341FA96EAA5}"/>
          </ac:cxnSpMkLst>
        </pc:cxnChg>
        <pc:cxnChg chg="mod">
          <ac:chgData name="Aaron J Masino" userId="2136f450-c1a6-467a-901d-8891005589d6" providerId="ADAL" clId="{ACC460FB-EDC5-55C8-B349-F928A764A37C}" dt="2025-09-02T14:04:38.934" v="159" actId="478"/>
          <ac:cxnSpMkLst>
            <pc:docMk/>
            <pc:sldMk cId="3522216396" sldId="272"/>
            <ac:cxnSpMk id="1066" creationId="{6A0986B8-EFB6-2B59-6B31-4A1CC49E7E4E}"/>
          </ac:cxnSpMkLst>
        </pc:cxnChg>
        <pc:cxnChg chg="mod">
          <ac:chgData name="Aaron J Masino" userId="2136f450-c1a6-467a-901d-8891005589d6" providerId="ADAL" clId="{ACC460FB-EDC5-55C8-B349-F928A764A37C}" dt="2025-09-02T14:04:38.934" v="159" actId="478"/>
          <ac:cxnSpMkLst>
            <pc:docMk/>
            <pc:sldMk cId="3522216396" sldId="272"/>
            <ac:cxnSpMk id="1069" creationId="{9D683A2C-54D7-154F-1016-AEED0FFD4D97}"/>
          </ac:cxnSpMkLst>
        </pc:cxnChg>
        <pc:cxnChg chg="mod">
          <ac:chgData name="Aaron J Masino" userId="2136f450-c1a6-467a-901d-8891005589d6" providerId="ADAL" clId="{ACC460FB-EDC5-55C8-B349-F928A764A37C}" dt="2025-09-02T14:04:38.934" v="159" actId="478"/>
          <ac:cxnSpMkLst>
            <pc:docMk/>
            <pc:sldMk cId="3522216396" sldId="272"/>
            <ac:cxnSpMk id="1072" creationId="{C3607958-E2A4-7CC1-E423-223782B3066B}"/>
          </ac:cxnSpMkLst>
        </pc:cxnChg>
      </pc:sldChg>
      <pc:sldChg chg="modSp add mod">
        <pc:chgData name="Aaron J Masino" userId="2136f450-c1a6-467a-901d-8891005589d6" providerId="ADAL" clId="{ACC460FB-EDC5-55C8-B349-F928A764A37C}" dt="2025-09-02T14:12:24.358" v="542" actId="20577"/>
        <pc:sldMkLst>
          <pc:docMk/>
          <pc:sldMk cId="465090189" sldId="276"/>
        </pc:sldMkLst>
        <pc:spChg chg="mod">
          <ac:chgData name="Aaron J Masino" userId="2136f450-c1a6-467a-901d-8891005589d6" providerId="ADAL" clId="{ACC460FB-EDC5-55C8-B349-F928A764A37C}" dt="2025-09-02T14:10:57.615" v="321" actId="20577"/>
          <ac:spMkLst>
            <pc:docMk/>
            <pc:sldMk cId="465090189" sldId="276"/>
            <ac:spMk id="3" creationId="{78E8D9D8-A6C6-71E6-3C45-FD7C601A7D12}"/>
          </ac:spMkLst>
        </pc:spChg>
        <pc:spChg chg="mod">
          <ac:chgData name="Aaron J Masino" userId="2136f450-c1a6-467a-901d-8891005589d6" providerId="ADAL" clId="{ACC460FB-EDC5-55C8-B349-F928A764A37C}" dt="2025-09-02T14:12:24.358" v="542" actId="20577"/>
          <ac:spMkLst>
            <pc:docMk/>
            <pc:sldMk cId="465090189" sldId="276"/>
            <ac:spMk id="4" creationId="{67E49C02-05BE-AD26-D5E4-250D8F672E2E}"/>
          </ac:spMkLst>
        </pc:spChg>
      </pc:sldChg>
      <pc:sldChg chg="addSp delSp modSp add mod">
        <pc:chgData name="Aaron J Masino" userId="2136f450-c1a6-467a-901d-8891005589d6" providerId="ADAL" clId="{ACC460FB-EDC5-55C8-B349-F928A764A37C}" dt="2025-09-02T14:03:04.802" v="91" actId="122"/>
        <pc:sldMkLst>
          <pc:docMk/>
          <pc:sldMk cId="1548949664" sldId="887"/>
        </pc:sldMkLst>
        <pc:spChg chg="add mod">
          <ac:chgData name="Aaron J Masino" userId="2136f450-c1a6-467a-901d-8891005589d6" providerId="ADAL" clId="{ACC460FB-EDC5-55C8-B349-F928A764A37C}" dt="2025-09-02T14:03:04.802" v="91" actId="122"/>
          <ac:spMkLst>
            <pc:docMk/>
            <pc:sldMk cId="1548949664" sldId="887"/>
            <ac:spMk id="4" creationId="{5C72D507-FFB2-887E-F102-A9D0BF1C7C27}"/>
          </ac:spMkLst>
        </pc:spChg>
        <pc:spChg chg="del">
          <ac:chgData name="Aaron J Masino" userId="2136f450-c1a6-467a-901d-8891005589d6" providerId="ADAL" clId="{ACC460FB-EDC5-55C8-B349-F928A764A37C}" dt="2025-09-02T14:01:47.077" v="42" actId="478"/>
          <ac:spMkLst>
            <pc:docMk/>
            <pc:sldMk cId="1548949664" sldId="887"/>
            <ac:spMk id="5" creationId="{310164A3-390D-259C-D3F9-3312E90B5E90}"/>
          </ac:spMkLst>
        </pc:spChg>
        <pc:spChg chg="del">
          <ac:chgData name="Aaron J Masino" userId="2136f450-c1a6-467a-901d-8891005589d6" providerId="ADAL" clId="{ACC460FB-EDC5-55C8-B349-F928A764A37C}" dt="2025-09-02T14:01:59.548" v="46" actId="478"/>
          <ac:spMkLst>
            <pc:docMk/>
            <pc:sldMk cId="1548949664" sldId="887"/>
            <ac:spMk id="11" creationId="{F61A5FEA-8CA2-3D1C-E48B-B19297BF417B}"/>
          </ac:spMkLst>
        </pc:spChg>
        <pc:spChg chg="del">
          <ac:chgData name="Aaron J Masino" userId="2136f450-c1a6-467a-901d-8891005589d6" providerId="ADAL" clId="{ACC460FB-EDC5-55C8-B349-F928A764A37C}" dt="2025-09-02T14:01:59.548" v="46" actId="478"/>
          <ac:spMkLst>
            <pc:docMk/>
            <pc:sldMk cId="1548949664" sldId="887"/>
            <ac:spMk id="13" creationId="{1CF60ED1-BDD5-0DD3-2EFF-6477DFAE5F70}"/>
          </ac:spMkLst>
        </pc:spChg>
        <pc:picChg chg="mod">
          <ac:chgData name="Aaron J Masino" userId="2136f450-c1a6-467a-901d-8891005589d6" providerId="ADAL" clId="{ACC460FB-EDC5-55C8-B349-F928A764A37C}" dt="2025-09-02T14:01:54.340" v="45" actId="1076"/>
          <ac:picMkLst>
            <pc:docMk/>
            <pc:sldMk cId="1548949664" sldId="887"/>
            <ac:picMk id="2" creationId="{C67BF4A5-83CC-32E4-CDAF-F2031DBBCBB1}"/>
          </ac:picMkLst>
        </pc:picChg>
        <pc:cxnChg chg="del mod">
          <ac:chgData name="Aaron J Masino" userId="2136f450-c1a6-467a-901d-8891005589d6" providerId="ADAL" clId="{ACC460FB-EDC5-55C8-B349-F928A764A37C}" dt="2025-09-02T14:01:50.395" v="43" actId="478"/>
          <ac:cxnSpMkLst>
            <pc:docMk/>
            <pc:sldMk cId="1548949664" sldId="887"/>
            <ac:cxnSpMk id="6" creationId="{62826927-9EF3-4CF7-908E-C84F59B485D0}"/>
          </ac:cxnSpMkLst>
        </pc:cxnChg>
      </pc:sldChg>
      <pc:sldChg chg="modSp new mod">
        <pc:chgData name="Aaron J Masino" userId="2136f450-c1a6-467a-901d-8891005589d6" providerId="ADAL" clId="{ACC460FB-EDC5-55C8-B349-F928A764A37C}" dt="2025-09-02T14:17:32.267" v="964" actId="20577"/>
        <pc:sldMkLst>
          <pc:docMk/>
          <pc:sldMk cId="877719253" sldId="888"/>
        </pc:sldMkLst>
        <pc:spChg chg="mod">
          <ac:chgData name="Aaron J Masino" userId="2136f450-c1a6-467a-901d-8891005589d6" providerId="ADAL" clId="{ACC460FB-EDC5-55C8-B349-F928A764A37C}" dt="2025-09-02T14:13:10.411" v="571" actId="20577"/>
          <ac:spMkLst>
            <pc:docMk/>
            <pc:sldMk cId="877719253" sldId="888"/>
            <ac:spMk id="2" creationId="{8C44CA32-78CE-AEEF-1762-A2F97C80F26D}"/>
          </ac:spMkLst>
        </pc:spChg>
        <pc:spChg chg="mod">
          <ac:chgData name="Aaron J Masino" userId="2136f450-c1a6-467a-901d-8891005589d6" providerId="ADAL" clId="{ACC460FB-EDC5-55C8-B349-F928A764A37C}" dt="2025-09-02T14:17:32.267" v="964" actId="20577"/>
          <ac:spMkLst>
            <pc:docMk/>
            <pc:sldMk cId="877719253" sldId="888"/>
            <ac:spMk id="3" creationId="{D17264FB-4868-22A3-6EDC-18E0F0BAB655}"/>
          </ac:spMkLst>
        </pc:spChg>
      </pc:sldChg>
      <pc:sldChg chg="modSp add mod">
        <pc:chgData name="Aaron J Masino" userId="2136f450-c1a6-467a-901d-8891005589d6" providerId="ADAL" clId="{ACC460FB-EDC5-55C8-B349-F928A764A37C}" dt="2025-09-03T12:49:43.956" v="6350" actId="20577"/>
        <pc:sldMkLst>
          <pc:docMk/>
          <pc:sldMk cId="3404863241" sldId="889"/>
        </pc:sldMkLst>
        <pc:spChg chg="mod">
          <ac:chgData name="Aaron J Masino" userId="2136f450-c1a6-467a-901d-8891005589d6" providerId="ADAL" clId="{ACC460FB-EDC5-55C8-B349-F928A764A37C}" dt="2025-09-03T12:49:43.956" v="6350" actId="20577"/>
          <ac:spMkLst>
            <pc:docMk/>
            <pc:sldMk cId="3404863241" sldId="889"/>
            <ac:spMk id="2" creationId="{9B9A0663-5801-76A8-B038-875691A2DEA1}"/>
          </ac:spMkLst>
        </pc:spChg>
      </pc:sldChg>
      <pc:sldChg chg="addSp delSp modSp new mod">
        <pc:chgData name="Aaron J Masino" userId="2136f450-c1a6-467a-901d-8891005589d6" providerId="ADAL" clId="{ACC460FB-EDC5-55C8-B349-F928A764A37C}" dt="2025-09-03T11:15:48.371" v="2867" actId="207"/>
        <pc:sldMkLst>
          <pc:docMk/>
          <pc:sldMk cId="2044812312" sldId="890"/>
        </pc:sldMkLst>
        <pc:spChg chg="mod">
          <ac:chgData name="Aaron J Masino" userId="2136f450-c1a6-467a-901d-8891005589d6" providerId="ADAL" clId="{ACC460FB-EDC5-55C8-B349-F928A764A37C}" dt="2025-09-02T14:18:19.829" v="983" actId="20577"/>
          <ac:spMkLst>
            <pc:docMk/>
            <pc:sldMk cId="2044812312" sldId="890"/>
            <ac:spMk id="2" creationId="{D9347048-A4D5-F325-1038-F649C0B51228}"/>
          </ac:spMkLst>
        </pc:spChg>
        <pc:spChg chg="mod">
          <ac:chgData name="Aaron J Masino" userId="2136f450-c1a6-467a-901d-8891005589d6" providerId="ADAL" clId="{ACC460FB-EDC5-55C8-B349-F928A764A37C}" dt="2025-09-03T11:15:48.371" v="2867" actId="207"/>
          <ac:spMkLst>
            <pc:docMk/>
            <pc:sldMk cId="2044812312" sldId="890"/>
            <ac:spMk id="3" creationId="{DDBE4C9C-5182-AF43-5DE0-AA7073C63A08}"/>
          </ac:spMkLst>
        </pc:spChg>
        <pc:picChg chg="add mod">
          <ac:chgData name="Aaron J Masino" userId="2136f450-c1a6-467a-901d-8891005589d6" providerId="ADAL" clId="{ACC460FB-EDC5-55C8-B349-F928A764A37C}" dt="2025-09-02T18:34:36.657" v="1407" actId="1076"/>
          <ac:picMkLst>
            <pc:docMk/>
            <pc:sldMk cId="2044812312" sldId="890"/>
            <ac:picMk id="4" creationId="{9293FCB9-3471-B250-7509-6344DBCB0A43}"/>
          </ac:picMkLst>
        </pc:picChg>
        <pc:picChg chg="add del mod">
          <ac:chgData name="Aaron J Masino" userId="2136f450-c1a6-467a-901d-8891005589d6" providerId="ADAL" clId="{ACC460FB-EDC5-55C8-B349-F928A764A37C}" dt="2025-09-02T18:32:32.788" v="1394" actId="478"/>
          <ac:picMkLst>
            <pc:docMk/>
            <pc:sldMk cId="2044812312" sldId="890"/>
            <ac:picMk id="1026" creationId="{55D75D0B-2A9B-755D-9CDD-99504918885A}"/>
          </ac:picMkLst>
        </pc:picChg>
        <pc:picChg chg="add mod">
          <ac:chgData name="Aaron J Masino" userId="2136f450-c1a6-467a-901d-8891005589d6" providerId="ADAL" clId="{ACC460FB-EDC5-55C8-B349-F928A764A37C}" dt="2025-09-02T18:34:36.657" v="1407" actId="1076"/>
          <ac:picMkLst>
            <pc:docMk/>
            <pc:sldMk cId="2044812312" sldId="890"/>
            <ac:picMk id="1028" creationId="{5D992C15-B4A3-907E-0891-77E232F35D92}"/>
          </ac:picMkLst>
        </pc:picChg>
        <pc:picChg chg="add">
          <ac:chgData name="Aaron J Masino" userId="2136f450-c1a6-467a-901d-8891005589d6" providerId="ADAL" clId="{ACC460FB-EDC5-55C8-B349-F928A764A37C}" dt="2025-09-02T18:32:49.365" v="1397"/>
          <ac:picMkLst>
            <pc:docMk/>
            <pc:sldMk cId="2044812312" sldId="890"/>
            <ac:picMk id="1030" creationId="{BE3AED09-DC1F-5B08-B4AC-4BC879F96072}"/>
          </ac:picMkLst>
        </pc:picChg>
      </pc:sldChg>
      <pc:sldChg chg="addSp modSp new mod">
        <pc:chgData name="Aaron J Masino" userId="2136f450-c1a6-467a-901d-8891005589d6" providerId="ADAL" clId="{ACC460FB-EDC5-55C8-B349-F928A764A37C}" dt="2025-09-02T21:45:08.340" v="1818"/>
        <pc:sldMkLst>
          <pc:docMk/>
          <pc:sldMk cId="1025001435" sldId="891"/>
        </pc:sldMkLst>
        <pc:spChg chg="mod">
          <ac:chgData name="Aaron J Masino" userId="2136f450-c1a6-467a-901d-8891005589d6" providerId="ADAL" clId="{ACC460FB-EDC5-55C8-B349-F928A764A37C}" dt="2025-09-02T21:40:56.223" v="1678" actId="20577"/>
          <ac:spMkLst>
            <pc:docMk/>
            <pc:sldMk cId="1025001435" sldId="891"/>
            <ac:spMk id="2" creationId="{EDCD0C99-7F17-0EAF-4407-CB81073771F3}"/>
          </ac:spMkLst>
        </pc:spChg>
        <pc:spChg chg="mod">
          <ac:chgData name="Aaron J Masino" userId="2136f450-c1a6-467a-901d-8891005589d6" providerId="ADAL" clId="{ACC460FB-EDC5-55C8-B349-F928A764A37C}" dt="2025-09-02T21:41:54.915" v="1797" actId="20577"/>
          <ac:spMkLst>
            <pc:docMk/>
            <pc:sldMk cId="1025001435" sldId="891"/>
            <ac:spMk id="3" creationId="{E3ABF300-84AD-AE4D-7999-CE7C082043E8}"/>
          </ac:spMkLst>
        </pc:spChg>
        <pc:spChg chg="add mod">
          <ac:chgData name="Aaron J Masino" userId="2136f450-c1a6-467a-901d-8891005589d6" providerId="ADAL" clId="{ACC460FB-EDC5-55C8-B349-F928A764A37C}" dt="2025-09-02T21:45:08.340" v="1818"/>
          <ac:spMkLst>
            <pc:docMk/>
            <pc:sldMk cId="1025001435" sldId="891"/>
            <ac:spMk id="5" creationId="{2511C84B-1EAD-87E9-4A6B-1B6F8553FD91}"/>
          </ac:spMkLst>
        </pc:spChg>
        <pc:picChg chg="add mod">
          <ac:chgData name="Aaron J Masino" userId="2136f450-c1a6-467a-901d-8891005589d6" providerId="ADAL" clId="{ACC460FB-EDC5-55C8-B349-F928A764A37C}" dt="2025-09-02T21:44:57.528" v="1817" actId="1076"/>
          <ac:picMkLst>
            <pc:docMk/>
            <pc:sldMk cId="1025001435" sldId="891"/>
            <ac:picMk id="4" creationId="{084DA630-604A-00ED-2171-E47F75E936EB}"/>
          </ac:picMkLst>
        </pc:picChg>
      </pc:sldChg>
      <pc:sldChg chg="addSp modSp new mod">
        <pc:chgData name="Aaron J Masino" userId="2136f450-c1a6-467a-901d-8891005589d6" providerId="ADAL" clId="{ACC460FB-EDC5-55C8-B349-F928A764A37C}" dt="2025-09-02T21:58:16.492" v="2560"/>
        <pc:sldMkLst>
          <pc:docMk/>
          <pc:sldMk cId="1648452832" sldId="892"/>
        </pc:sldMkLst>
        <pc:spChg chg="mod">
          <ac:chgData name="Aaron J Masino" userId="2136f450-c1a6-467a-901d-8891005589d6" providerId="ADAL" clId="{ACC460FB-EDC5-55C8-B349-F928A764A37C}" dt="2025-09-02T21:46:28.933" v="1839" actId="20577"/>
          <ac:spMkLst>
            <pc:docMk/>
            <pc:sldMk cId="1648452832" sldId="892"/>
            <ac:spMk id="2" creationId="{C4EAFFD6-99A0-EDC7-828E-EDCE240B7B94}"/>
          </ac:spMkLst>
        </pc:spChg>
        <pc:spChg chg="mod">
          <ac:chgData name="Aaron J Masino" userId="2136f450-c1a6-467a-901d-8891005589d6" providerId="ADAL" clId="{ACC460FB-EDC5-55C8-B349-F928A764A37C}" dt="2025-09-02T21:48:13.845" v="1882" actId="14100"/>
          <ac:spMkLst>
            <pc:docMk/>
            <pc:sldMk cId="1648452832" sldId="892"/>
            <ac:spMk id="3" creationId="{CC66CA8D-F9D1-B2C7-3C13-41F78507D44B}"/>
          </ac:spMkLst>
        </pc:spChg>
        <pc:spChg chg="mod">
          <ac:chgData name="Aaron J Masino" userId="2136f450-c1a6-467a-901d-8891005589d6" providerId="ADAL" clId="{ACC460FB-EDC5-55C8-B349-F928A764A37C}" dt="2025-09-02T21:48:36.107" v="1883"/>
          <ac:spMkLst>
            <pc:docMk/>
            <pc:sldMk cId="1648452832" sldId="892"/>
            <ac:spMk id="5" creationId="{BA1F632A-C0B5-1AC5-63D2-CADC1C721EFF}"/>
          </ac:spMkLst>
        </pc:spChg>
        <pc:spChg chg="mod">
          <ac:chgData name="Aaron J Masino" userId="2136f450-c1a6-467a-901d-8891005589d6" providerId="ADAL" clId="{ACC460FB-EDC5-55C8-B349-F928A764A37C}" dt="2025-09-02T21:48:36.107" v="1883"/>
          <ac:spMkLst>
            <pc:docMk/>
            <pc:sldMk cId="1648452832" sldId="892"/>
            <ac:spMk id="7" creationId="{42657A75-DE80-A839-A8B0-C0D463694890}"/>
          </ac:spMkLst>
        </pc:spChg>
        <pc:spChg chg="add mod">
          <ac:chgData name="Aaron J Masino" userId="2136f450-c1a6-467a-901d-8891005589d6" providerId="ADAL" clId="{ACC460FB-EDC5-55C8-B349-F928A764A37C}" dt="2025-09-02T21:48:42.121" v="1884" actId="1076"/>
          <ac:spMkLst>
            <pc:docMk/>
            <pc:sldMk cId="1648452832" sldId="892"/>
            <ac:spMk id="8" creationId="{9997BE1D-16D2-8A8A-2849-5CDEA7F4D944}"/>
          </ac:spMkLst>
        </pc:spChg>
        <pc:spChg chg="add mod">
          <ac:chgData name="Aaron J Masino" userId="2136f450-c1a6-467a-901d-8891005589d6" providerId="ADAL" clId="{ACC460FB-EDC5-55C8-B349-F928A764A37C}" dt="2025-09-02T21:48:42.121" v="1884" actId="1076"/>
          <ac:spMkLst>
            <pc:docMk/>
            <pc:sldMk cId="1648452832" sldId="892"/>
            <ac:spMk id="9" creationId="{3EA3EF6D-C5EE-EFB1-CBF3-341A60414459}"/>
          </ac:spMkLst>
        </pc:spChg>
        <pc:spChg chg="add mod">
          <ac:chgData name="Aaron J Masino" userId="2136f450-c1a6-467a-901d-8891005589d6" providerId="ADAL" clId="{ACC460FB-EDC5-55C8-B349-F928A764A37C}" dt="2025-09-02T21:48:42.121" v="1884" actId="1076"/>
          <ac:spMkLst>
            <pc:docMk/>
            <pc:sldMk cId="1648452832" sldId="892"/>
            <ac:spMk id="10" creationId="{BAEC6343-BDFA-95CE-51B9-2C13306813B2}"/>
          </ac:spMkLst>
        </pc:spChg>
        <pc:spChg chg="add mod">
          <ac:chgData name="Aaron J Masino" userId="2136f450-c1a6-467a-901d-8891005589d6" providerId="ADAL" clId="{ACC460FB-EDC5-55C8-B349-F928A764A37C}" dt="2025-09-02T21:58:16.492" v="2560"/>
          <ac:spMkLst>
            <pc:docMk/>
            <pc:sldMk cId="1648452832" sldId="892"/>
            <ac:spMk id="11" creationId="{7FF86E83-25C2-7604-7D14-BFC341C4F88E}"/>
          </ac:spMkLst>
        </pc:spChg>
        <pc:grpChg chg="add mod">
          <ac:chgData name="Aaron J Masino" userId="2136f450-c1a6-467a-901d-8891005589d6" providerId="ADAL" clId="{ACC460FB-EDC5-55C8-B349-F928A764A37C}" dt="2025-09-02T21:48:42.121" v="1884" actId="1076"/>
          <ac:grpSpMkLst>
            <pc:docMk/>
            <pc:sldMk cId="1648452832" sldId="892"/>
            <ac:grpSpMk id="4" creationId="{809B4460-5246-EFC0-FA78-E66530C49AAD}"/>
          </ac:grpSpMkLst>
        </pc:grpChg>
        <pc:picChg chg="mod">
          <ac:chgData name="Aaron J Masino" userId="2136f450-c1a6-467a-901d-8891005589d6" providerId="ADAL" clId="{ACC460FB-EDC5-55C8-B349-F928A764A37C}" dt="2025-09-02T21:48:36.107" v="1883"/>
          <ac:picMkLst>
            <pc:docMk/>
            <pc:sldMk cId="1648452832" sldId="892"/>
            <ac:picMk id="6" creationId="{93E6D1D9-F152-DC11-1825-1082552641ED}"/>
          </ac:picMkLst>
        </pc:picChg>
      </pc:sldChg>
      <pc:sldChg chg="addSp delSp modSp new mod">
        <pc:chgData name="Aaron J Masino" userId="2136f450-c1a6-467a-901d-8891005589d6" providerId="ADAL" clId="{ACC460FB-EDC5-55C8-B349-F928A764A37C}" dt="2025-09-02T21:58:18.036" v="2561"/>
        <pc:sldMkLst>
          <pc:docMk/>
          <pc:sldMk cId="166640323" sldId="893"/>
        </pc:sldMkLst>
        <pc:spChg chg="mod">
          <ac:chgData name="Aaron J Masino" userId="2136f450-c1a6-467a-901d-8891005589d6" providerId="ADAL" clId="{ACC460FB-EDC5-55C8-B349-F928A764A37C}" dt="2025-09-02T21:49:25.228" v="1941" actId="20577"/>
          <ac:spMkLst>
            <pc:docMk/>
            <pc:sldMk cId="166640323" sldId="893"/>
            <ac:spMk id="2" creationId="{33CC0C92-272F-3F77-866E-B1E7B4D56F7D}"/>
          </ac:spMkLst>
        </pc:spChg>
        <pc:spChg chg="del mod">
          <ac:chgData name="Aaron J Masino" userId="2136f450-c1a6-467a-901d-8891005589d6" providerId="ADAL" clId="{ACC460FB-EDC5-55C8-B349-F928A764A37C}" dt="2025-09-02T21:49:58.229" v="1943" actId="478"/>
          <ac:spMkLst>
            <pc:docMk/>
            <pc:sldMk cId="166640323" sldId="893"/>
            <ac:spMk id="3" creationId="{3CCAE977-E9BD-8FEA-B9B4-10EEB337F556}"/>
          </ac:spMkLst>
        </pc:spChg>
        <pc:spChg chg="add mod">
          <ac:chgData name="Aaron J Masino" userId="2136f450-c1a6-467a-901d-8891005589d6" providerId="ADAL" clId="{ACC460FB-EDC5-55C8-B349-F928A764A37C}" dt="2025-09-02T21:51:22.703" v="1945" actId="1076"/>
          <ac:spMkLst>
            <pc:docMk/>
            <pc:sldMk cId="166640323" sldId="893"/>
            <ac:spMk id="6" creationId="{07384806-66FD-CFDD-AC8D-9C262F8AB464}"/>
          </ac:spMkLst>
        </pc:spChg>
        <pc:spChg chg="add mod">
          <ac:chgData name="Aaron J Masino" userId="2136f450-c1a6-467a-901d-8891005589d6" providerId="ADAL" clId="{ACC460FB-EDC5-55C8-B349-F928A764A37C}" dt="2025-09-02T21:52:12.424" v="2058" actId="14100"/>
          <ac:spMkLst>
            <pc:docMk/>
            <pc:sldMk cId="166640323" sldId="893"/>
            <ac:spMk id="7" creationId="{6FB76C52-4A75-DC42-F91D-5A864C4D7387}"/>
          </ac:spMkLst>
        </pc:spChg>
        <pc:spChg chg="add mod">
          <ac:chgData name="Aaron J Masino" userId="2136f450-c1a6-467a-901d-8891005589d6" providerId="ADAL" clId="{ACC460FB-EDC5-55C8-B349-F928A764A37C}" dt="2025-09-02T21:58:18.036" v="2561"/>
          <ac:spMkLst>
            <pc:docMk/>
            <pc:sldMk cId="166640323" sldId="893"/>
            <ac:spMk id="16" creationId="{F4CDB8E5-E85E-E213-A505-F9E43CFBC7F3}"/>
          </ac:spMkLst>
        </pc:spChg>
        <pc:picChg chg="add mod">
          <ac:chgData name="Aaron J Masino" userId="2136f450-c1a6-467a-901d-8891005589d6" providerId="ADAL" clId="{ACC460FB-EDC5-55C8-B349-F928A764A37C}" dt="2025-09-02T21:51:22.703" v="1945" actId="1076"/>
          <ac:picMkLst>
            <pc:docMk/>
            <pc:sldMk cId="166640323" sldId="893"/>
            <ac:picMk id="4" creationId="{617D6CF6-9C7C-09C2-2176-E50D7AFC397B}"/>
          </ac:picMkLst>
        </pc:picChg>
        <pc:picChg chg="add mod">
          <ac:chgData name="Aaron J Masino" userId="2136f450-c1a6-467a-901d-8891005589d6" providerId="ADAL" clId="{ACC460FB-EDC5-55C8-B349-F928A764A37C}" dt="2025-09-02T21:51:22.703" v="1945" actId="1076"/>
          <ac:picMkLst>
            <pc:docMk/>
            <pc:sldMk cId="166640323" sldId="893"/>
            <ac:picMk id="5" creationId="{F8382624-07C8-0276-1BAF-5794FEDE3769}"/>
          </ac:picMkLst>
        </pc:picChg>
        <pc:cxnChg chg="add mod">
          <ac:chgData name="Aaron J Masino" userId="2136f450-c1a6-467a-901d-8891005589d6" providerId="ADAL" clId="{ACC460FB-EDC5-55C8-B349-F928A764A37C}" dt="2025-09-02T21:52:12.424" v="2058" actId="14100"/>
          <ac:cxnSpMkLst>
            <pc:docMk/>
            <pc:sldMk cId="166640323" sldId="893"/>
            <ac:cxnSpMk id="8" creationId="{81E88AF1-F375-4AE6-D879-ED7144190EC2}"/>
          </ac:cxnSpMkLst>
        </pc:cxnChg>
        <pc:cxnChg chg="add mod">
          <ac:chgData name="Aaron J Masino" userId="2136f450-c1a6-467a-901d-8891005589d6" providerId="ADAL" clId="{ACC460FB-EDC5-55C8-B349-F928A764A37C}" dt="2025-09-02T21:52:12.424" v="2058" actId="14100"/>
          <ac:cxnSpMkLst>
            <pc:docMk/>
            <pc:sldMk cId="166640323" sldId="893"/>
            <ac:cxnSpMk id="9" creationId="{136BA8B9-B28C-3D6F-C824-52AFB60E05CC}"/>
          </ac:cxnSpMkLst>
        </pc:cxnChg>
        <pc:cxnChg chg="add mod">
          <ac:chgData name="Aaron J Masino" userId="2136f450-c1a6-467a-901d-8891005589d6" providerId="ADAL" clId="{ACC460FB-EDC5-55C8-B349-F928A764A37C}" dt="2025-09-02T21:52:12.424" v="2058" actId="14100"/>
          <ac:cxnSpMkLst>
            <pc:docMk/>
            <pc:sldMk cId="166640323" sldId="893"/>
            <ac:cxnSpMk id="10" creationId="{338BA593-9338-2666-0494-4BAB801D57F6}"/>
          </ac:cxnSpMkLst>
        </pc:cxnChg>
        <pc:cxnChg chg="add mod">
          <ac:chgData name="Aaron J Masino" userId="2136f450-c1a6-467a-901d-8891005589d6" providerId="ADAL" clId="{ACC460FB-EDC5-55C8-B349-F928A764A37C}" dt="2025-09-02T21:52:12.424" v="2058" actId="14100"/>
          <ac:cxnSpMkLst>
            <pc:docMk/>
            <pc:sldMk cId="166640323" sldId="893"/>
            <ac:cxnSpMk id="11" creationId="{1FC640F3-2FA6-FF2A-08D0-7BFF087AD37A}"/>
          </ac:cxnSpMkLst>
        </pc:cxnChg>
      </pc:sldChg>
      <pc:sldChg chg="addSp modSp add mod">
        <pc:chgData name="Aaron J Masino" userId="2136f450-c1a6-467a-901d-8891005589d6" providerId="ADAL" clId="{ACC460FB-EDC5-55C8-B349-F928A764A37C}" dt="2025-09-02T21:58:21.103" v="2562"/>
        <pc:sldMkLst>
          <pc:docMk/>
          <pc:sldMk cId="4068180049" sldId="894"/>
        </pc:sldMkLst>
        <pc:spChg chg="mod">
          <ac:chgData name="Aaron J Masino" userId="2136f450-c1a6-467a-901d-8891005589d6" providerId="ADAL" clId="{ACC460FB-EDC5-55C8-B349-F928A764A37C}" dt="2025-09-02T21:52:57.737" v="2097" actId="20577"/>
          <ac:spMkLst>
            <pc:docMk/>
            <pc:sldMk cId="4068180049" sldId="894"/>
            <ac:spMk id="2" creationId="{4887BE6D-C658-A8BF-5C2D-F7F57DEBDAC4}"/>
          </ac:spMkLst>
        </pc:spChg>
        <pc:spChg chg="add mod">
          <ac:chgData name="Aaron J Masino" userId="2136f450-c1a6-467a-901d-8891005589d6" providerId="ADAL" clId="{ACC460FB-EDC5-55C8-B349-F928A764A37C}" dt="2025-09-02T21:58:21.103" v="2562"/>
          <ac:spMkLst>
            <pc:docMk/>
            <pc:sldMk cId="4068180049" sldId="894"/>
            <ac:spMk id="3" creationId="{F1F85F34-C3BA-785E-6723-34C043493336}"/>
          </ac:spMkLst>
        </pc:spChg>
        <pc:spChg chg="mod">
          <ac:chgData name="Aaron J Masino" userId="2136f450-c1a6-467a-901d-8891005589d6" providerId="ADAL" clId="{ACC460FB-EDC5-55C8-B349-F928A764A37C}" dt="2025-09-02T21:53:39.461" v="2184" actId="20577"/>
          <ac:spMkLst>
            <pc:docMk/>
            <pc:sldMk cId="4068180049" sldId="894"/>
            <ac:spMk id="7" creationId="{659837D1-13A6-C5F1-9856-B48499667B6E}"/>
          </ac:spMkLst>
        </pc:spChg>
        <pc:cxnChg chg="mod">
          <ac:chgData name="Aaron J Masino" userId="2136f450-c1a6-467a-901d-8891005589d6" providerId="ADAL" clId="{ACC460FB-EDC5-55C8-B349-F928A764A37C}" dt="2025-09-02T21:53:29.008" v="2150" actId="20577"/>
          <ac:cxnSpMkLst>
            <pc:docMk/>
            <pc:sldMk cId="4068180049" sldId="894"/>
            <ac:cxnSpMk id="8" creationId="{6541BF3E-9EDE-52F1-9417-9F661E1C9FA9}"/>
          </ac:cxnSpMkLst>
        </pc:cxnChg>
        <pc:cxnChg chg="mod">
          <ac:chgData name="Aaron J Masino" userId="2136f450-c1a6-467a-901d-8891005589d6" providerId="ADAL" clId="{ACC460FB-EDC5-55C8-B349-F928A764A37C}" dt="2025-09-02T21:53:29.008" v="2150" actId="20577"/>
          <ac:cxnSpMkLst>
            <pc:docMk/>
            <pc:sldMk cId="4068180049" sldId="894"/>
            <ac:cxnSpMk id="9" creationId="{EC5B8BE8-A8EF-0D48-07AF-365B6B11D10B}"/>
          </ac:cxnSpMkLst>
        </pc:cxnChg>
        <pc:cxnChg chg="mod">
          <ac:chgData name="Aaron J Masino" userId="2136f450-c1a6-467a-901d-8891005589d6" providerId="ADAL" clId="{ACC460FB-EDC5-55C8-B349-F928A764A37C}" dt="2025-09-02T21:53:29.008" v="2150" actId="20577"/>
          <ac:cxnSpMkLst>
            <pc:docMk/>
            <pc:sldMk cId="4068180049" sldId="894"/>
            <ac:cxnSpMk id="10" creationId="{03EC93CB-519F-33E4-43A3-0F1F54422775}"/>
          </ac:cxnSpMkLst>
        </pc:cxnChg>
        <pc:cxnChg chg="mod">
          <ac:chgData name="Aaron J Masino" userId="2136f450-c1a6-467a-901d-8891005589d6" providerId="ADAL" clId="{ACC460FB-EDC5-55C8-B349-F928A764A37C}" dt="2025-09-02T21:53:29.008" v="2150" actId="20577"/>
          <ac:cxnSpMkLst>
            <pc:docMk/>
            <pc:sldMk cId="4068180049" sldId="894"/>
            <ac:cxnSpMk id="11" creationId="{7C9F5BB6-3957-3F9C-C7DE-5500B45C9397}"/>
          </ac:cxnSpMkLst>
        </pc:cxnChg>
      </pc:sldChg>
      <pc:sldChg chg="addSp modSp add mod">
        <pc:chgData name="Aaron J Masino" userId="2136f450-c1a6-467a-901d-8891005589d6" providerId="ADAL" clId="{ACC460FB-EDC5-55C8-B349-F928A764A37C}" dt="2025-09-02T21:58:22.723" v="2563"/>
        <pc:sldMkLst>
          <pc:docMk/>
          <pc:sldMk cId="2809301845" sldId="895"/>
        </pc:sldMkLst>
        <pc:spChg chg="mod">
          <ac:chgData name="Aaron J Masino" userId="2136f450-c1a6-467a-901d-8891005589d6" providerId="ADAL" clId="{ACC460FB-EDC5-55C8-B349-F928A764A37C}" dt="2025-09-02T21:54:06.026" v="2203" actId="20577"/>
          <ac:spMkLst>
            <pc:docMk/>
            <pc:sldMk cId="2809301845" sldId="895"/>
            <ac:spMk id="2" creationId="{7DCE352B-36D5-533E-836D-63ACD37967E8}"/>
          </ac:spMkLst>
        </pc:spChg>
        <pc:spChg chg="mod">
          <ac:chgData name="Aaron J Masino" userId="2136f450-c1a6-467a-901d-8891005589d6" providerId="ADAL" clId="{ACC460FB-EDC5-55C8-B349-F928A764A37C}" dt="2025-09-02T21:54:41.161" v="2232" actId="20577"/>
          <ac:spMkLst>
            <pc:docMk/>
            <pc:sldMk cId="2809301845" sldId="895"/>
            <ac:spMk id="7" creationId="{002C2FDE-4A31-FD1A-B3CC-90BF84C63F51}"/>
          </ac:spMkLst>
        </pc:spChg>
        <pc:spChg chg="add mod">
          <ac:chgData name="Aaron J Masino" userId="2136f450-c1a6-467a-901d-8891005589d6" providerId="ADAL" clId="{ACC460FB-EDC5-55C8-B349-F928A764A37C}" dt="2025-09-02T21:58:22.723" v="2563"/>
          <ac:spMkLst>
            <pc:docMk/>
            <pc:sldMk cId="2809301845" sldId="895"/>
            <ac:spMk id="15" creationId="{BEB17904-EA39-F69A-6842-3EA79ABA6196}"/>
          </ac:spMkLst>
        </pc:spChg>
        <pc:cxnChg chg="mod">
          <ac:chgData name="Aaron J Masino" userId="2136f450-c1a6-467a-901d-8891005589d6" providerId="ADAL" clId="{ACC460FB-EDC5-55C8-B349-F928A764A37C}" dt="2025-09-02T21:54:30.322" v="2229" actId="14100"/>
          <ac:cxnSpMkLst>
            <pc:docMk/>
            <pc:sldMk cId="2809301845" sldId="895"/>
            <ac:cxnSpMk id="8" creationId="{8E918151-B8B6-68BE-F200-6F7FFEE785E3}"/>
          </ac:cxnSpMkLst>
        </pc:cxnChg>
        <pc:cxnChg chg="mod">
          <ac:chgData name="Aaron J Masino" userId="2136f450-c1a6-467a-901d-8891005589d6" providerId="ADAL" clId="{ACC460FB-EDC5-55C8-B349-F928A764A37C}" dt="2025-09-02T21:54:30.322" v="2229" actId="14100"/>
          <ac:cxnSpMkLst>
            <pc:docMk/>
            <pc:sldMk cId="2809301845" sldId="895"/>
            <ac:cxnSpMk id="9" creationId="{D6FECAE9-CE2A-20D9-7F6D-FF3C571A8D52}"/>
          </ac:cxnSpMkLst>
        </pc:cxnChg>
        <pc:cxnChg chg="mod">
          <ac:chgData name="Aaron J Masino" userId="2136f450-c1a6-467a-901d-8891005589d6" providerId="ADAL" clId="{ACC460FB-EDC5-55C8-B349-F928A764A37C}" dt="2025-09-02T21:54:30.322" v="2229" actId="14100"/>
          <ac:cxnSpMkLst>
            <pc:docMk/>
            <pc:sldMk cId="2809301845" sldId="895"/>
            <ac:cxnSpMk id="10" creationId="{54457FC6-3D56-F89F-4521-F9BB30AD2DB6}"/>
          </ac:cxnSpMkLst>
        </pc:cxnChg>
        <pc:cxnChg chg="mod">
          <ac:chgData name="Aaron J Masino" userId="2136f450-c1a6-467a-901d-8891005589d6" providerId="ADAL" clId="{ACC460FB-EDC5-55C8-B349-F928A764A37C}" dt="2025-09-02T21:54:30.322" v="2229" actId="14100"/>
          <ac:cxnSpMkLst>
            <pc:docMk/>
            <pc:sldMk cId="2809301845" sldId="895"/>
            <ac:cxnSpMk id="11" creationId="{47F04CEE-59FA-E07D-C524-4B6BC39763DF}"/>
          </ac:cxnSpMkLst>
        </pc:cxnChg>
      </pc:sldChg>
      <pc:sldChg chg="addSp modSp new mod">
        <pc:chgData name="Aaron J Masino" userId="2136f450-c1a6-467a-901d-8891005589d6" providerId="ADAL" clId="{ACC460FB-EDC5-55C8-B349-F928A764A37C}" dt="2025-09-03T11:17:00.976" v="2872"/>
        <pc:sldMkLst>
          <pc:docMk/>
          <pc:sldMk cId="1986289673" sldId="896"/>
        </pc:sldMkLst>
        <pc:spChg chg="mod">
          <ac:chgData name="Aaron J Masino" userId="2136f450-c1a6-467a-901d-8891005589d6" providerId="ADAL" clId="{ACC460FB-EDC5-55C8-B349-F928A764A37C}" dt="2025-09-02T21:55:55.113" v="2273" actId="20577"/>
          <ac:spMkLst>
            <pc:docMk/>
            <pc:sldMk cId="1986289673" sldId="896"/>
            <ac:spMk id="2" creationId="{6ED4D683-EA73-012A-C5EE-25282D9D1EE6}"/>
          </ac:spMkLst>
        </pc:spChg>
        <pc:spChg chg="mod">
          <ac:chgData name="Aaron J Masino" userId="2136f450-c1a6-467a-901d-8891005589d6" providerId="ADAL" clId="{ACC460FB-EDC5-55C8-B349-F928A764A37C}" dt="2025-09-03T11:17:00.976" v="2872"/>
          <ac:spMkLst>
            <pc:docMk/>
            <pc:sldMk cId="1986289673" sldId="896"/>
            <ac:spMk id="3" creationId="{5184C22D-CF25-FF0D-8E98-31BE007CC28F}"/>
          </ac:spMkLst>
        </pc:spChg>
        <pc:spChg chg="add mod">
          <ac:chgData name="Aaron J Masino" userId="2136f450-c1a6-467a-901d-8891005589d6" providerId="ADAL" clId="{ACC460FB-EDC5-55C8-B349-F928A764A37C}" dt="2025-09-02T21:58:25.589" v="2564"/>
          <ac:spMkLst>
            <pc:docMk/>
            <pc:sldMk cId="1986289673" sldId="896"/>
            <ac:spMk id="4" creationId="{D76A2745-038C-DC51-844B-4F78800AE354}"/>
          </ac:spMkLst>
        </pc:spChg>
        <pc:picChg chg="add mod">
          <ac:chgData name="Aaron J Masino" userId="2136f450-c1a6-467a-901d-8891005589d6" providerId="ADAL" clId="{ACC460FB-EDC5-55C8-B349-F928A764A37C}" dt="2025-09-02T21:58:59.401" v="2568" actId="1076"/>
          <ac:picMkLst>
            <pc:docMk/>
            <pc:sldMk cId="1986289673" sldId="896"/>
            <ac:picMk id="5" creationId="{8CA17B67-9351-CCB5-2ABA-295C477D4332}"/>
          </ac:picMkLst>
        </pc:picChg>
      </pc:sldChg>
      <pc:sldChg chg="addSp modSp new mod">
        <pc:chgData name="Aaron J Masino" userId="2136f450-c1a6-467a-901d-8891005589d6" providerId="ADAL" clId="{ACC460FB-EDC5-55C8-B349-F928A764A37C}" dt="2025-09-03T11:43:16" v="4157"/>
        <pc:sldMkLst>
          <pc:docMk/>
          <pc:sldMk cId="605361602" sldId="897"/>
        </pc:sldMkLst>
        <pc:spChg chg="mod">
          <ac:chgData name="Aaron J Masino" userId="2136f450-c1a6-467a-901d-8891005589d6" providerId="ADAL" clId="{ACC460FB-EDC5-55C8-B349-F928A764A37C}" dt="2025-09-03T11:14:40.443" v="2786" actId="20577"/>
          <ac:spMkLst>
            <pc:docMk/>
            <pc:sldMk cId="605361602" sldId="897"/>
            <ac:spMk id="2" creationId="{24A4B2B1-3147-3A19-1F4D-483BF42F448F}"/>
          </ac:spMkLst>
        </pc:spChg>
        <pc:spChg chg="mod">
          <ac:chgData name="Aaron J Masino" userId="2136f450-c1a6-467a-901d-8891005589d6" providerId="ADAL" clId="{ACC460FB-EDC5-55C8-B349-F928A764A37C}" dt="2025-09-03T11:18:17.073" v="3029" actId="207"/>
          <ac:spMkLst>
            <pc:docMk/>
            <pc:sldMk cId="605361602" sldId="897"/>
            <ac:spMk id="3" creationId="{B40A1F7B-7DA1-F72C-123A-A740B084D1F4}"/>
          </ac:spMkLst>
        </pc:spChg>
        <pc:spChg chg="add mod">
          <ac:chgData name="Aaron J Masino" userId="2136f450-c1a6-467a-901d-8891005589d6" providerId="ADAL" clId="{ACC460FB-EDC5-55C8-B349-F928A764A37C}" dt="2025-09-03T11:18:45.132" v="3042" actId="1036"/>
          <ac:spMkLst>
            <pc:docMk/>
            <pc:sldMk cId="605361602" sldId="897"/>
            <ac:spMk id="5" creationId="{A7CF612F-37CD-016B-A63D-A1E639571F14}"/>
          </ac:spMkLst>
        </pc:spChg>
        <pc:spChg chg="add mod">
          <ac:chgData name="Aaron J Masino" userId="2136f450-c1a6-467a-901d-8891005589d6" providerId="ADAL" clId="{ACC460FB-EDC5-55C8-B349-F928A764A37C}" dt="2025-09-03T11:18:53.156" v="3052" actId="1038"/>
          <ac:spMkLst>
            <pc:docMk/>
            <pc:sldMk cId="605361602" sldId="897"/>
            <ac:spMk id="6" creationId="{5CD62965-C6CF-95AA-2EA6-AB4E5453E8AB}"/>
          </ac:spMkLst>
        </pc:spChg>
        <pc:spChg chg="add mod">
          <ac:chgData name="Aaron J Masino" userId="2136f450-c1a6-467a-901d-8891005589d6" providerId="ADAL" clId="{ACC460FB-EDC5-55C8-B349-F928A764A37C}" dt="2025-09-03T11:43:06.372" v="4156"/>
          <ac:spMkLst>
            <pc:docMk/>
            <pc:sldMk cId="605361602" sldId="897"/>
            <ac:spMk id="7" creationId="{CCA77217-3D0A-F8FC-5ED8-E1016F76E123}"/>
          </ac:spMkLst>
        </pc:spChg>
        <pc:spChg chg="add mod">
          <ac:chgData name="Aaron J Masino" userId="2136f450-c1a6-467a-901d-8891005589d6" providerId="ADAL" clId="{ACC460FB-EDC5-55C8-B349-F928A764A37C}" dt="2025-09-03T11:43:16" v="4157"/>
          <ac:spMkLst>
            <pc:docMk/>
            <pc:sldMk cId="605361602" sldId="897"/>
            <ac:spMk id="8" creationId="{70B50C26-E8C1-8807-66CB-0C8C44CD5F9C}"/>
          </ac:spMkLst>
        </pc:spChg>
        <pc:picChg chg="add mod">
          <ac:chgData name="Aaron J Masino" userId="2136f450-c1a6-467a-901d-8891005589d6" providerId="ADAL" clId="{ACC460FB-EDC5-55C8-B349-F928A764A37C}" dt="2025-09-03T11:14:29.538" v="2758" actId="1076"/>
          <ac:picMkLst>
            <pc:docMk/>
            <pc:sldMk cId="605361602" sldId="897"/>
            <ac:picMk id="4" creationId="{B6E8DA67-C0EB-4801-9FA7-78ECE63065F5}"/>
          </ac:picMkLst>
        </pc:picChg>
      </pc:sldChg>
      <pc:sldChg chg="addSp modSp add mod">
        <pc:chgData name="Aaron J Masino" userId="2136f450-c1a6-467a-901d-8891005589d6" providerId="ADAL" clId="{ACC460FB-EDC5-55C8-B349-F928A764A37C}" dt="2025-09-03T11:43:24.053" v="4160" actId="1035"/>
        <pc:sldMkLst>
          <pc:docMk/>
          <pc:sldMk cId="3207152169" sldId="898"/>
        </pc:sldMkLst>
        <pc:spChg chg="mod">
          <ac:chgData name="Aaron J Masino" userId="2136f450-c1a6-467a-901d-8891005589d6" providerId="ADAL" clId="{ACC460FB-EDC5-55C8-B349-F928A764A37C}" dt="2025-09-03T11:35:26.425" v="3337" actId="20577"/>
          <ac:spMkLst>
            <pc:docMk/>
            <pc:sldMk cId="3207152169" sldId="898"/>
            <ac:spMk id="3" creationId="{9FB5FF3C-064E-56F1-75BA-9DF983FDEB4C}"/>
          </ac:spMkLst>
        </pc:spChg>
        <pc:spChg chg="mod">
          <ac:chgData name="Aaron J Masino" userId="2136f450-c1a6-467a-901d-8891005589d6" providerId="ADAL" clId="{ACC460FB-EDC5-55C8-B349-F928A764A37C}" dt="2025-09-03T11:19:17.453" v="3060" actId="1036"/>
          <ac:spMkLst>
            <pc:docMk/>
            <pc:sldMk cId="3207152169" sldId="898"/>
            <ac:spMk id="6" creationId="{BA200EAD-E9E4-E04A-7A74-691E954B89E9}"/>
          </ac:spMkLst>
        </pc:spChg>
        <pc:spChg chg="add mod">
          <ac:chgData name="Aaron J Masino" userId="2136f450-c1a6-467a-901d-8891005589d6" providerId="ADAL" clId="{ACC460FB-EDC5-55C8-B349-F928A764A37C}" dt="2025-09-03T11:22:36.425" v="3335" actId="20577"/>
          <ac:spMkLst>
            <pc:docMk/>
            <pc:sldMk cId="3207152169" sldId="898"/>
            <ac:spMk id="7" creationId="{20E12C84-DF95-B4EE-13BA-B11EC2801F75}"/>
          </ac:spMkLst>
        </pc:spChg>
        <pc:spChg chg="add mod">
          <ac:chgData name="Aaron J Masino" userId="2136f450-c1a6-467a-901d-8891005589d6" providerId="ADAL" clId="{ACC460FB-EDC5-55C8-B349-F928A764A37C}" dt="2025-09-03T11:43:24.053" v="4160" actId="1035"/>
          <ac:spMkLst>
            <pc:docMk/>
            <pc:sldMk cId="3207152169" sldId="898"/>
            <ac:spMk id="8" creationId="{27C3996D-93EC-2361-BE31-EE29174CDCBE}"/>
          </ac:spMkLst>
        </pc:spChg>
      </pc:sldChg>
      <pc:sldChg chg="addSp modSp add mod">
        <pc:chgData name="Aaron J Masino" userId="2136f450-c1a6-467a-901d-8891005589d6" providerId="ADAL" clId="{ACC460FB-EDC5-55C8-B349-F928A764A37C}" dt="2025-09-03T11:53:11.395" v="4486" actId="20577"/>
        <pc:sldMkLst>
          <pc:docMk/>
          <pc:sldMk cId="3512993981" sldId="899"/>
        </pc:sldMkLst>
        <pc:spChg chg="mod">
          <ac:chgData name="Aaron J Masino" userId="2136f450-c1a6-467a-901d-8891005589d6" providerId="ADAL" clId="{ACC460FB-EDC5-55C8-B349-F928A764A37C}" dt="2025-09-03T11:36:09.342" v="3404" actId="20577"/>
          <ac:spMkLst>
            <pc:docMk/>
            <pc:sldMk cId="3512993981" sldId="899"/>
            <ac:spMk id="3" creationId="{05385E9C-34CF-3860-42E8-5EC4541CCD80}"/>
          </ac:spMkLst>
        </pc:spChg>
        <pc:spChg chg="mod">
          <ac:chgData name="Aaron J Masino" userId="2136f450-c1a6-467a-901d-8891005589d6" providerId="ADAL" clId="{ACC460FB-EDC5-55C8-B349-F928A764A37C}" dt="2025-09-03T11:53:11.395" v="4486" actId="20577"/>
          <ac:spMkLst>
            <pc:docMk/>
            <pc:sldMk cId="3512993981" sldId="899"/>
            <ac:spMk id="7" creationId="{A536C599-F4A3-FDBA-9A97-89CCD0EFB9B6}"/>
          </ac:spMkLst>
        </pc:spChg>
        <pc:spChg chg="add mod">
          <ac:chgData name="Aaron J Masino" userId="2136f450-c1a6-467a-901d-8891005589d6" providerId="ADAL" clId="{ACC460FB-EDC5-55C8-B349-F928A764A37C}" dt="2025-09-03T11:43:28.517" v="4161"/>
          <ac:spMkLst>
            <pc:docMk/>
            <pc:sldMk cId="3512993981" sldId="899"/>
            <ac:spMk id="8" creationId="{5D3B3D90-8B51-85BB-3BA2-AD748C5B397B}"/>
          </ac:spMkLst>
        </pc:spChg>
      </pc:sldChg>
      <pc:sldChg chg="addSp delSp modSp add mod">
        <pc:chgData name="Aaron J Masino" userId="2136f450-c1a6-467a-901d-8891005589d6" providerId="ADAL" clId="{ACC460FB-EDC5-55C8-B349-F928A764A37C}" dt="2025-09-03T11:43:30.372" v="4162"/>
        <pc:sldMkLst>
          <pc:docMk/>
          <pc:sldMk cId="1711283232" sldId="900"/>
        </pc:sldMkLst>
        <pc:spChg chg="mod">
          <ac:chgData name="Aaron J Masino" userId="2136f450-c1a6-467a-901d-8891005589d6" providerId="ADAL" clId="{ACC460FB-EDC5-55C8-B349-F928A764A37C}" dt="2025-09-03T11:40:29.304" v="3834" actId="207"/>
          <ac:spMkLst>
            <pc:docMk/>
            <pc:sldMk cId="1711283232" sldId="900"/>
            <ac:spMk id="3" creationId="{8694CFA1-73F6-718E-65AF-0F1C26902D00}"/>
          </ac:spMkLst>
        </pc:spChg>
        <pc:spChg chg="del">
          <ac:chgData name="Aaron J Masino" userId="2136f450-c1a6-467a-901d-8891005589d6" providerId="ADAL" clId="{ACC460FB-EDC5-55C8-B349-F928A764A37C}" dt="2025-09-03T11:39:50.754" v="3814" actId="478"/>
          <ac:spMkLst>
            <pc:docMk/>
            <pc:sldMk cId="1711283232" sldId="900"/>
            <ac:spMk id="5" creationId="{80069D50-2D9D-5853-AD86-2D70B0F92626}"/>
          </ac:spMkLst>
        </pc:spChg>
        <pc:spChg chg="del">
          <ac:chgData name="Aaron J Masino" userId="2136f450-c1a6-467a-901d-8891005589d6" providerId="ADAL" clId="{ACC460FB-EDC5-55C8-B349-F928A764A37C}" dt="2025-09-03T11:39:51.861" v="3815" actId="478"/>
          <ac:spMkLst>
            <pc:docMk/>
            <pc:sldMk cId="1711283232" sldId="900"/>
            <ac:spMk id="6" creationId="{4612AD4B-5EC4-16B6-31A7-3209502CCDDA}"/>
          </ac:spMkLst>
        </pc:spChg>
        <pc:spChg chg="del">
          <ac:chgData name="Aaron J Masino" userId="2136f450-c1a6-467a-901d-8891005589d6" providerId="ADAL" clId="{ACC460FB-EDC5-55C8-B349-F928A764A37C}" dt="2025-09-03T11:39:49.620" v="3813" actId="478"/>
          <ac:spMkLst>
            <pc:docMk/>
            <pc:sldMk cId="1711283232" sldId="900"/>
            <ac:spMk id="7" creationId="{7179CC27-BE3D-B382-D4C7-17FDB56F7C82}"/>
          </ac:spMkLst>
        </pc:spChg>
        <pc:spChg chg="add mod">
          <ac:chgData name="Aaron J Masino" userId="2136f450-c1a6-467a-901d-8891005589d6" providerId="ADAL" clId="{ACC460FB-EDC5-55C8-B349-F928A764A37C}" dt="2025-09-03T11:43:30.372" v="4162"/>
          <ac:spMkLst>
            <pc:docMk/>
            <pc:sldMk cId="1711283232" sldId="900"/>
            <ac:spMk id="8" creationId="{B2521553-15A6-7F15-4C6B-8B025FD4B835}"/>
          </ac:spMkLst>
        </pc:spChg>
      </pc:sldChg>
      <pc:sldChg chg="addSp modSp new mod">
        <pc:chgData name="Aaron J Masino" userId="2136f450-c1a6-467a-901d-8891005589d6" providerId="ADAL" clId="{ACC460FB-EDC5-55C8-B349-F928A764A37C}" dt="2025-09-03T11:45:05.211" v="4177" actId="207"/>
        <pc:sldMkLst>
          <pc:docMk/>
          <pc:sldMk cId="1942261272" sldId="901"/>
        </pc:sldMkLst>
        <pc:spChg chg="mod">
          <ac:chgData name="Aaron J Masino" userId="2136f450-c1a6-467a-901d-8891005589d6" providerId="ADAL" clId="{ACC460FB-EDC5-55C8-B349-F928A764A37C}" dt="2025-09-03T11:40:42.580" v="3861" actId="20577"/>
          <ac:spMkLst>
            <pc:docMk/>
            <pc:sldMk cId="1942261272" sldId="901"/>
            <ac:spMk id="2" creationId="{8114BEE4-222E-6C32-310F-230E48EE6287}"/>
          </ac:spMkLst>
        </pc:spChg>
        <pc:spChg chg="mod">
          <ac:chgData name="Aaron J Masino" userId="2136f450-c1a6-467a-901d-8891005589d6" providerId="ADAL" clId="{ACC460FB-EDC5-55C8-B349-F928A764A37C}" dt="2025-09-03T11:45:05.211" v="4177" actId="207"/>
          <ac:spMkLst>
            <pc:docMk/>
            <pc:sldMk cId="1942261272" sldId="901"/>
            <ac:spMk id="3" creationId="{5D044578-E98E-6A9F-3166-5D615DB98CA4}"/>
          </ac:spMkLst>
        </pc:spChg>
        <pc:spChg chg="add mod">
          <ac:chgData name="Aaron J Masino" userId="2136f450-c1a6-467a-901d-8891005589d6" providerId="ADAL" clId="{ACC460FB-EDC5-55C8-B349-F928A764A37C}" dt="2025-09-03T11:43:32.281" v="4163"/>
          <ac:spMkLst>
            <pc:docMk/>
            <pc:sldMk cId="1942261272" sldId="901"/>
            <ac:spMk id="5" creationId="{63F27CCF-DD14-51A6-2DDD-011610072BED}"/>
          </ac:spMkLst>
        </pc:spChg>
        <pc:spChg chg="add mod">
          <ac:chgData name="Aaron J Masino" userId="2136f450-c1a6-467a-901d-8891005589d6" providerId="ADAL" clId="{ACC460FB-EDC5-55C8-B349-F928A764A37C}" dt="2025-09-03T11:44:46.303" v="4173" actId="207"/>
          <ac:spMkLst>
            <pc:docMk/>
            <pc:sldMk cId="1942261272" sldId="901"/>
            <ac:spMk id="7" creationId="{C5C222E7-8E94-5F7A-1FFC-5989901BF7F2}"/>
          </ac:spMkLst>
        </pc:spChg>
        <pc:grpChg chg="add mod">
          <ac:chgData name="Aaron J Masino" userId="2136f450-c1a6-467a-901d-8891005589d6" providerId="ADAL" clId="{ACC460FB-EDC5-55C8-B349-F928A764A37C}" dt="2025-09-03T11:44:54.838" v="4175" actId="1076"/>
          <ac:grpSpMkLst>
            <pc:docMk/>
            <pc:sldMk cId="1942261272" sldId="901"/>
            <ac:grpSpMk id="8" creationId="{B6B95786-4DFA-E42F-F3B6-E02012ABF71C}"/>
          </ac:grpSpMkLst>
        </pc:grpChg>
        <pc:picChg chg="add mod">
          <ac:chgData name="Aaron J Masino" userId="2136f450-c1a6-467a-901d-8891005589d6" providerId="ADAL" clId="{ACC460FB-EDC5-55C8-B349-F928A764A37C}" dt="2025-09-03T11:44:58.609" v="4176" actId="1076"/>
          <ac:picMkLst>
            <pc:docMk/>
            <pc:sldMk cId="1942261272" sldId="901"/>
            <ac:picMk id="4" creationId="{3BFFBB23-6FC0-6806-A87F-5C78CA73BFC7}"/>
          </ac:picMkLst>
        </pc:picChg>
        <pc:picChg chg="add mod">
          <ac:chgData name="Aaron J Masino" userId="2136f450-c1a6-467a-901d-8891005589d6" providerId="ADAL" clId="{ACC460FB-EDC5-55C8-B349-F928A764A37C}" dt="2025-09-03T11:44:26.170" v="4166" actId="1076"/>
          <ac:picMkLst>
            <pc:docMk/>
            <pc:sldMk cId="1942261272" sldId="901"/>
            <ac:picMk id="6" creationId="{D08257D2-F848-7570-AB35-B6F76BD0BEE1}"/>
          </ac:picMkLst>
        </pc:picChg>
      </pc:sldChg>
      <pc:sldChg chg="addSp modSp add mod">
        <pc:chgData name="Aaron J Masino" userId="2136f450-c1a6-467a-901d-8891005589d6" providerId="ADAL" clId="{ACC460FB-EDC5-55C8-B349-F928A764A37C}" dt="2025-09-03T11:46:43.433" v="4244" actId="1076"/>
        <pc:sldMkLst>
          <pc:docMk/>
          <pc:sldMk cId="1051255681" sldId="902"/>
        </pc:sldMkLst>
        <pc:spChg chg="mod">
          <ac:chgData name="Aaron J Masino" userId="2136f450-c1a6-467a-901d-8891005589d6" providerId="ADAL" clId="{ACC460FB-EDC5-55C8-B349-F928A764A37C}" dt="2025-09-03T11:46:02.896" v="4239" actId="20577"/>
          <ac:spMkLst>
            <pc:docMk/>
            <pc:sldMk cId="1051255681" sldId="902"/>
            <ac:spMk id="3" creationId="{421FC5EE-2AA5-973F-0CF7-F1093085777C}"/>
          </ac:spMkLst>
        </pc:spChg>
        <pc:grpChg chg="mod">
          <ac:chgData name="Aaron J Masino" userId="2136f450-c1a6-467a-901d-8891005589d6" providerId="ADAL" clId="{ACC460FB-EDC5-55C8-B349-F928A764A37C}" dt="2025-09-03T11:46:12.592" v="4240" actId="1076"/>
          <ac:grpSpMkLst>
            <pc:docMk/>
            <pc:sldMk cId="1051255681" sldId="902"/>
            <ac:grpSpMk id="8" creationId="{F1F06A54-252D-F68F-AC03-9BFC214F4774}"/>
          </ac:grpSpMkLst>
        </pc:grpChg>
        <pc:picChg chg="add mod">
          <ac:chgData name="Aaron J Masino" userId="2136f450-c1a6-467a-901d-8891005589d6" providerId="ADAL" clId="{ACC460FB-EDC5-55C8-B349-F928A764A37C}" dt="2025-09-03T11:46:43.433" v="4244" actId="1076"/>
          <ac:picMkLst>
            <pc:docMk/>
            <pc:sldMk cId="1051255681" sldId="902"/>
            <ac:picMk id="9" creationId="{96B71392-703F-C8BE-A5FD-0193A8A81729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03T11:48:22.466" v="4299" actId="164"/>
        <pc:sldMkLst>
          <pc:docMk/>
          <pc:sldMk cId="376562624" sldId="903"/>
        </pc:sldMkLst>
        <pc:spChg chg="mod">
          <ac:chgData name="Aaron J Masino" userId="2136f450-c1a6-467a-901d-8891005589d6" providerId="ADAL" clId="{ACC460FB-EDC5-55C8-B349-F928A764A37C}" dt="2025-09-03T11:47:24.713" v="4290" actId="207"/>
          <ac:spMkLst>
            <pc:docMk/>
            <pc:sldMk cId="376562624" sldId="903"/>
            <ac:spMk id="3" creationId="{33BC8692-EE0F-C65A-2BF9-979058B30CB8}"/>
          </ac:spMkLst>
        </pc:spChg>
        <pc:spChg chg="add mod">
          <ac:chgData name="Aaron J Masino" userId="2136f450-c1a6-467a-901d-8891005589d6" providerId="ADAL" clId="{ACC460FB-EDC5-55C8-B349-F928A764A37C}" dt="2025-09-03T11:48:18.788" v="4298" actId="207"/>
          <ac:spMkLst>
            <pc:docMk/>
            <pc:sldMk cId="376562624" sldId="903"/>
            <ac:spMk id="11" creationId="{EC6BABCD-52A2-56E9-EBE9-A518A0D99FFE}"/>
          </ac:spMkLst>
        </pc:spChg>
        <pc:grpChg chg="del">
          <ac:chgData name="Aaron J Masino" userId="2136f450-c1a6-467a-901d-8891005589d6" providerId="ADAL" clId="{ACC460FB-EDC5-55C8-B349-F928A764A37C}" dt="2025-09-03T11:47:29.738" v="4291" actId="478"/>
          <ac:grpSpMkLst>
            <pc:docMk/>
            <pc:sldMk cId="376562624" sldId="903"/>
            <ac:grpSpMk id="8" creationId="{246AFC22-5079-9EFB-345A-A486488613A6}"/>
          </ac:grpSpMkLst>
        </pc:grpChg>
        <pc:grpChg chg="add">
          <ac:chgData name="Aaron J Masino" userId="2136f450-c1a6-467a-901d-8891005589d6" providerId="ADAL" clId="{ACC460FB-EDC5-55C8-B349-F928A764A37C}" dt="2025-09-03T11:48:22.466" v="4299" actId="164"/>
          <ac:grpSpMkLst>
            <pc:docMk/>
            <pc:sldMk cId="376562624" sldId="903"/>
            <ac:grpSpMk id="12" creationId="{5D78F358-3DE2-952C-178A-7E3E0D6E822D}"/>
          </ac:grpSpMkLst>
        </pc:grpChg>
        <pc:picChg chg="del">
          <ac:chgData name="Aaron J Masino" userId="2136f450-c1a6-467a-901d-8891005589d6" providerId="ADAL" clId="{ACC460FB-EDC5-55C8-B349-F928A764A37C}" dt="2025-09-03T11:47:29.738" v="4291" actId="478"/>
          <ac:picMkLst>
            <pc:docMk/>
            <pc:sldMk cId="376562624" sldId="903"/>
            <ac:picMk id="9" creationId="{87F991F6-038E-D0F2-1D41-A75EE0C9509B}"/>
          </ac:picMkLst>
        </pc:picChg>
        <pc:picChg chg="add mod">
          <ac:chgData name="Aaron J Masino" userId="2136f450-c1a6-467a-901d-8891005589d6" providerId="ADAL" clId="{ACC460FB-EDC5-55C8-B349-F928A764A37C}" dt="2025-09-03T11:47:59.784" v="4295" actId="1076"/>
          <ac:picMkLst>
            <pc:docMk/>
            <pc:sldMk cId="376562624" sldId="903"/>
            <ac:picMk id="10" creationId="{485EA2DA-B2A7-4DDB-D85A-EC8C679D3FF6}"/>
          </ac:picMkLst>
        </pc:picChg>
      </pc:sldChg>
      <pc:sldChg chg="addSp modSp add mod">
        <pc:chgData name="Aaron J Masino" userId="2136f450-c1a6-467a-901d-8891005589d6" providerId="ADAL" clId="{ACC460FB-EDC5-55C8-B349-F928A764A37C}" dt="2025-09-03T11:58:08.321" v="4866" actId="164"/>
        <pc:sldMkLst>
          <pc:docMk/>
          <pc:sldMk cId="3818851829" sldId="904"/>
        </pc:sldMkLst>
        <pc:spChg chg="mod">
          <ac:chgData name="Aaron J Masino" userId="2136f450-c1a6-467a-901d-8891005589d6" providerId="ADAL" clId="{ACC460FB-EDC5-55C8-B349-F928A764A37C}" dt="2025-09-03T11:54:53.265" v="4636" actId="207"/>
          <ac:spMkLst>
            <pc:docMk/>
            <pc:sldMk cId="3818851829" sldId="904"/>
            <ac:spMk id="3" creationId="{CE1BC792-AA1D-802C-0E99-3F9213477A32}"/>
          </ac:spMkLst>
        </pc:spChg>
        <pc:spChg chg="add mod">
          <ac:chgData name="Aaron J Masino" userId="2136f450-c1a6-467a-901d-8891005589d6" providerId="ADAL" clId="{ACC460FB-EDC5-55C8-B349-F928A764A37C}" dt="2025-09-03T11:54:30.027" v="4634" actId="1076"/>
          <ac:spMkLst>
            <pc:docMk/>
            <pc:sldMk cId="3818851829" sldId="904"/>
            <ac:spMk id="6" creationId="{DCB7D45F-191C-EE17-1D4D-904EC77E6DF1}"/>
          </ac:spMkLst>
        </pc:spChg>
        <pc:spChg chg="add mod">
          <ac:chgData name="Aaron J Masino" userId="2136f450-c1a6-467a-901d-8891005589d6" providerId="ADAL" clId="{ACC460FB-EDC5-55C8-B349-F928A764A37C}" dt="2025-09-03T11:55:48.231" v="4689" actId="1076"/>
          <ac:spMkLst>
            <pc:docMk/>
            <pc:sldMk cId="3818851829" sldId="904"/>
            <ac:spMk id="7" creationId="{B75DDD7A-3A7B-BE8D-800F-D8322A7A391C}"/>
          </ac:spMkLst>
        </pc:spChg>
        <pc:spChg chg="add mod">
          <ac:chgData name="Aaron J Masino" userId="2136f450-c1a6-467a-901d-8891005589d6" providerId="ADAL" clId="{ACC460FB-EDC5-55C8-B349-F928A764A37C}" dt="2025-09-03T11:56:07.579" v="4699" actId="1038"/>
          <ac:spMkLst>
            <pc:docMk/>
            <pc:sldMk cId="3818851829" sldId="904"/>
            <ac:spMk id="8" creationId="{015DDF66-0EA8-721E-D80E-28F892E8DE92}"/>
          </ac:spMkLst>
        </pc:spChg>
        <pc:spChg chg="add mod">
          <ac:chgData name="Aaron J Masino" userId="2136f450-c1a6-467a-901d-8891005589d6" providerId="ADAL" clId="{ACC460FB-EDC5-55C8-B349-F928A764A37C}" dt="2025-09-03T11:56:20.751" v="4717" actId="20577"/>
          <ac:spMkLst>
            <pc:docMk/>
            <pc:sldMk cId="3818851829" sldId="904"/>
            <ac:spMk id="9" creationId="{3B41A099-CA34-8B5E-7083-236602775A30}"/>
          </ac:spMkLst>
        </pc:spChg>
        <pc:grpChg chg="add">
          <ac:chgData name="Aaron J Masino" userId="2136f450-c1a6-467a-901d-8891005589d6" providerId="ADAL" clId="{ACC460FB-EDC5-55C8-B349-F928A764A37C}" dt="2025-09-03T11:58:08.321" v="4866" actId="164"/>
          <ac:grpSpMkLst>
            <pc:docMk/>
            <pc:sldMk cId="3818851829" sldId="904"/>
            <ac:grpSpMk id="13" creationId="{0529515B-3B1F-C3A3-CE7B-45EB8C57E2A7}"/>
          </ac:grpSpMkLst>
        </pc:grpChg>
      </pc:sldChg>
      <pc:sldChg chg="addSp delSp modSp add mod">
        <pc:chgData name="Aaron J Masino" userId="2136f450-c1a6-467a-901d-8891005589d6" providerId="ADAL" clId="{ACC460FB-EDC5-55C8-B349-F928A764A37C}" dt="2025-09-03T11:58:58.307" v="4874" actId="1076"/>
        <pc:sldMkLst>
          <pc:docMk/>
          <pc:sldMk cId="1701032032" sldId="905"/>
        </pc:sldMkLst>
        <pc:spChg chg="mod">
          <ac:chgData name="Aaron J Masino" userId="2136f450-c1a6-467a-901d-8891005589d6" providerId="ADAL" clId="{ACC460FB-EDC5-55C8-B349-F928A764A37C}" dt="2025-09-03T11:57:48.004" v="4861" actId="14100"/>
          <ac:spMkLst>
            <pc:docMk/>
            <pc:sldMk cId="1701032032" sldId="905"/>
            <ac:spMk id="3" creationId="{46655D11-1AAA-6E82-DC30-A49D9D044B42}"/>
          </ac:spMkLst>
        </pc:spChg>
        <pc:spChg chg="del">
          <ac:chgData name="Aaron J Masino" userId="2136f450-c1a6-467a-901d-8891005589d6" providerId="ADAL" clId="{ACC460FB-EDC5-55C8-B349-F928A764A37C}" dt="2025-09-03T11:58:00.650" v="4865" actId="478"/>
          <ac:spMkLst>
            <pc:docMk/>
            <pc:sldMk cId="1701032032" sldId="905"/>
            <ac:spMk id="6" creationId="{9E69FC08-FCA2-9232-E035-643EC164B331}"/>
          </ac:spMkLst>
        </pc:spChg>
        <pc:spChg chg="del">
          <ac:chgData name="Aaron J Masino" userId="2136f450-c1a6-467a-901d-8891005589d6" providerId="ADAL" clId="{ACC460FB-EDC5-55C8-B349-F928A764A37C}" dt="2025-09-03T11:58:11.307" v="4867" actId="478"/>
          <ac:spMkLst>
            <pc:docMk/>
            <pc:sldMk cId="1701032032" sldId="905"/>
            <ac:spMk id="7" creationId="{B3E3154E-DDD8-5CFB-4D7D-BDAED25B444F}"/>
          </ac:spMkLst>
        </pc:spChg>
        <pc:spChg chg="del">
          <ac:chgData name="Aaron J Masino" userId="2136f450-c1a6-467a-901d-8891005589d6" providerId="ADAL" clId="{ACC460FB-EDC5-55C8-B349-F928A764A37C}" dt="2025-09-03T11:58:00.650" v="4865" actId="478"/>
          <ac:spMkLst>
            <pc:docMk/>
            <pc:sldMk cId="1701032032" sldId="905"/>
            <ac:spMk id="8" creationId="{87B6AF48-1DF7-DD24-F5E8-E7D009BC03B3}"/>
          </ac:spMkLst>
        </pc:spChg>
        <pc:spChg chg="del">
          <ac:chgData name="Aaron J Masino" userId="2136f450-c1a6-467a-901d-8891005589d6" providerId="ADAL" clId="{ACC460FB-EDC5-55C8-B349-F928A764A37C}" dt="2025-09-03T11:58:00.650" v="4865" actId="478"/>
          <ac:spMkLst>
            <pc:docMk/>
            <pc:sldMk cId="1701032032" sldId="905"/>
            <ac:spMk id="9" creationId="{E4E2F6BE-B138-C335-4C19-A3E77CE49831}"/>
          </ac:spMkLst>
        </pc:spChg>
        <pc:grpChg chg="del">
          <ac:chgData name="Aaron J Masino" userId="2136f450-c1a6-467a-901d-8891005589d6" providerId="ADAL" clId="{ACC460FB-EDC5-55C8-B349-F928A764A37C}" dt="2025-09-03T11:57:56.943" v="4864" actId="478"/>
          <ac:grpSpMkLst>
            <pc:docMk/>
            <pc:sldMk cId="1701032032" sldId="905"/>
            <ac:grpSpMk id="12" creationId="{832618A9-7346-848E-715D-12630DD5FD32}"/>
          </ac:grpSpMkLst>
        </pc:grpChg>
        <pc:picChg chg="mod">
          <ac:chgData name="Aaron J Masino" userId="2136f450-c1a6-467a-901d-8891005589d6" providerId="ADAL" clId="{ACC460FB-EDC5-55C8-B349-F928A764A37C}" dt="2025-09-03T11:57:54.734" v="4863" actId="1076"/>
          <ac:picMkLst>
            <pc:docMk/>
            <pc:sldMk cId="1701032032" sldId="905"/>
            <ac:picMk id="4" creationId="{2D13DBEC-80D8-8D9B-B351-3132F0302403}"/>
          </ac:picMkLst>
        </pc:picChg>
        <pc:picChg chg="add mod">
          <ac:chgData name="Aaron J Masino" userId="2136f450-c1a6-467a-901d-8891005589d6" providerId="ADAL" clId="{ACC460FB-EDC5-55C8-B349-F928A764A37C}" dt="2025-09-03T11:58:58.307" v="4874" actId="1076"/>
          <ac:picMkLst>
            <pc:docMk/>
            <pc:sldMk cId="1701032032" sldId="905"/>
            <ac:picMk id="13" creationId="{DCE4DEBD-E006-BAA2-FB2F-D1B6AAFF7039}"/>
          </ac:picMkLst>
        </pc:picChg>
      </pc:sldChg>
      <pc:sldChg chg="add">
        <pc:chgData name="Aaron J Masino" userId="2136f450-c1a6-467a-901d-8891005589d6" providerId="ADAL" clId="{ACC460FB-EDC5-55C8-B349-F928A764A37C}" dt="2025-09-03T11:59:11.321" v="4875" actId="2890"/>
        <pc:sldMkLst>
          <pc:docMk/>
          <pc:sldMk cId="219465429" sldId="906"/>
        </pc:sldMkLst>
      </pc:sldChg>
      <pc:sldChg chg="addSp modSp add mod">
        <pc:chgData name="Aaron J Masino" userId="2136f450-c1a6-467a-901d-8891005589d6" providerId="ADAL" clId="{ACC460FB-EDC5-55C8-B349-F928A764A37C}" dt="2025-09-03T12:10:05.579" v="5120" actId="164"/>
        <pc:sldMkLst>
          <pc:docMk/>
          <pc:sldMk cId="3411845501" sldId="907"/>
        </pc:sldMkLst>
        <pc:spChg chg="mod">
          <ac:chgData name="Aaron J Masino" userId="2136f450-c1a6-467a-901d-8891005589d6" providerId="ADAL" clId="{ACC460FB-EDC5-55C8-B349-F928A764A37C}" dt="2025-09-03T12:07:27.447" v="4990" actId="207"/>
          <ac:spMkLst>
            <pc:docMk/>
            <pc:sldMk cId="3411845501" sldId="907"/>
            <ac:spMk id="3" creationId="{5A3117C9-F83A-45EE-5189-367D87473169}"/>
          </ac:spMkLst>
        </pc:spChg>
        <pc:spChg chg="add mod">
          <ac:chgData name="Aaron J Masino" userId="2136f450-c1a6-467a-901d-8891005589d6" providerId="ADAL" clId="{ACC460FB-EDC5-55C8-B349-F928A764A37C}" dt="2025-09-03T12:08:47.488" v="5103" actId="1076"/>
          <ac:spMkLst>
            <pc:docMk/>
            <pc:sldMk cId="3411845501" sldId="907"/>
            <ac:spMk id="6" creationId="{409BD9AF-C66E-C957-CC80-C103AED5B1BB}"/>
          </ac:spMkLst>
        </pc:spChg>
        <pc:grpChg chg="add">
          <ac:chgData name="Aaron J Masino" userId="2136f450-c1a6-467a-901d-8891005589d6" providerId="ADAL" clId="{ACC460FB-EDC5-55C8-B349-F928A764A37C}" dt="2025-09-03T12:10:05.579" v="5120" actId="164"/>
          <ac:grpSpMkLst>
            <pc:docMk/>
            <pc:sldMk cId="3411845501" sldId="907"/>
            <ac:grpSpMk id="27" creationId="{9001E7DE-C4E3-4FC2-B034-0287493CD420}"/>
          </ac:grpSpMkLst>
        </pc:grpChg>
        <pc:cxnChg chg="add mod">
          <ac:chgData name="Aaron J Masino" userId="2136f450-c1a6-467a-901d-8891005589d6" providerId="ADAL" clId="{ACC460FB-EDC5-55C8-B349-F928A764A37C}" dt="2025-09-03T12:09:28.144" v="5115" actId="14100"/>
          <ac:cxnSpMkLst>
            <pc:docMk/>
            <pc:sldMk cId="3411845501" sldId="907"/>
            <ac:cxnSpMk id="7" creationId="{2EF432BB-4B06-7653-7500-14D54C29370A}"/>
          </ac:cxnSpMkLst>
        </pc:cxnChg>
        <pc:cxnChg chg="add mod">
          <ac:chgData name="Aaron J Masino" userId="2136f450-c1a6-467a-901d-8891005589d6" providerId="ADAL" clId="{ACC460FB-EDC5-55C8-B349-F928A764A37C}" dt="2025-09-03T12:09:15.732" v="5110" actId="14100"/>
          <ac:cxnSpMkLst>
            <pc:docMk/>
            <pc:sldMk cId="3411845501" sldId="907"/>
            <ac:cxnSpMk id="8" creationId="{E7C1366A-22BB-ABB0-CD46-E8F5DFEA1574}"/>
          </ac:cxnSpMkLst>
        </pc:cxnChg>
        <pc:cxnChg chg="add mod">
          <ac:chgData name="Aaron J Masino" userId="2136f450-c1a6-467a-901d-8891005589d6" providerId="ADAL" clId="{ACC460FB-EDC5-55C8-B349-F928A764A37C}" dt="2025-09-03T12:08:51.059" v="5104" actId="14100"/>
          <ac:cxnSpMkLst>
            <pc:docMk/>
            <pc:sldMk cId="3411845501" sldId="907"/>
            <ac:cxnSpMk id="9" creationId="{B38F75C3-BDDC-8D78-1C3F-73DB9C9F4562}"/>
          </ac:cxnSpMkLst>
        </pc:cxnChg>
        <pc:cxnChg chg="add mod">
          <ac:chgData name="Aaron J Masino" userId="2136f450-c1a6-467a-901d-8891005589d6" providerId="ADAL" clId="{ACC460FB-EDC5-55C8-B349-F928A764A37C}" dt="2025-09-03T12:09:07.594" v="5108" actId="14100"/>
          <ac:cxnSpMkLst>
            <pc:docMk/>
            <pc:sldMk cId="3411845501" sldId="907"/>
            <ac:cxnSpMk id="10" creationId="{C4DC8D82-650F-D399-2976-DC389805B8AC}"/>
          </ac:cxnSpMkLst>
        </pc:cxnChg>
        <pc:cxnChg chg="add mod">
          <ac:chgData name="Aaron J Masino" userId="2136f450-c1a6-467a-901d-8891005589d6" providerId="ADAL" clId="{ACC460FB-EDC5-55C8-B349-F928A764A37C}" dt="2025-09-03T12:09:34.543" v="5118" actId="14100"/>
          <ac:cxnSpMkLst>
            <pc:docMk/>
            <pc:sldMk cId="3411845501" sldId="907"/>
            <ac:cxnSpMk id="24" creationId="{8A314A82-504B-90FF-A5BC-76549AF74570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09-03T12:19:16.912" v="5336" actId="1076"/>
        <pc:sldMkLst>
          <pc:docMk/>
          <pc:sldMk cId="4266941051" sldId="908"/>
        </pc:sldMkLst>
        <pc:spChg chg="mod">
          <ac:chgData name="Aaron J Masino" userId="2136f450-c1a6-467a-901d-8891005589d6" providerId="ADAL" clId="{ACC460FB-EDC5-55C8-B349-F928A764A37C}" dt="2025-09-03T12:12:44.094" v="5252" actId="207"/>
          <ac:spMkLst>
            <pc:docMk/>
            <pc:sldMk cId="4266941051" sldId="908"/>
            <ac:spMk id="3" creationId="{A6E99FC0-7EC5-DB4A-5DA0-1FDE1C4B52AC}"/>
          </ac:spMkLst>
        </pc:spChg>
        <pc:spChg chg="del">
          <ac:chgData name="Aaron J Masino" userId="2136f450-c1a6-467a-901d-8891005589d6" providerId="ADAL" clId="{ACC460FB-EDC5-55C8-B349-F928A764A37C}" dt="2025-09-03T12:10:17.264" v="5122" actId="478"/>
          <ac:spMkLst>
            <pc:docMk/>
            <pc:sldMk cId="4266941051" sldId="908"/>
            <ac:spMk id="6" creationId="{0BF170A3-101E-FC09-40C0-04E7D7857A20}"/>
          </ac:spMkLst>
        </pc:spChg>
        <pc:spChg chg="add mod">
          <ac:chgData name="Aaron J Masino" userId="2136f450-c1a6-467a-901d-8891005589d6" providerId="ADAL" clId="{ACC460FB-EDC5-55C8-B349-F928A764A37C}" dt="2025-09-03T12:17:16.530" v="5294" actId="207"/>
          <ac:spMkLst>
            <pc:docMk/>
            <pc:sldMk cId="4266941051" sldId="908"/>
            <ac:spMk id="11" creationId="{DE7FF585-A4DB-B1A8-B73F-D9F81337E499}"/>
          </ac:spMkLst>
        </pc:spChg>
        <pc:spChg chg="add del mod">
          <ac:chgData name="Aaron J Masino" userId="2136f450-c1a6-467a-901d-8891005589d6" providerId="ADAL" clId="{ACC460FB-EDC5-55C8-B349-F928A764A37C}" dt="2025-09-03T12:16:19.148" v="5277" actId="478"/>
          <ac:spMkLst>
            <pc:docMk/>
            <pc:sldMk cId="4266941051" sldId="908"/>
            <ac:spMk id="12" creationId="{0C893867-14A1-7661-5458-E6E7EA516E6F}"/>
          </ac:spMkLst>
        </pc:spChg>
        <pc:spChg chg="add del mod">
          <ac:chgData name="Aaron J Masino" userId="2136f450-c1a6-467a-901d-8891005589d6" providerId="ADAL" clId="{ACC460FB-EDC5-55C8-B349-F928A764A37C}" dt="2025-09-03T12:16:19.148" v="5277" actId="478"/>
          <ac:spMkLst>
            <pc:docMk/>
            <pc:sldMk cId="4266941051" sldId="908"/>
            <ac:spMk id="14" creationId="{CC16B374-BEBB-E5DB-0470-9122E3713BBC}"/>
          </ac:spMkLst>
        </pc:spChg>
        <pc:spChg chg="add del mod">
          <ac:chgData name="Aaron J Masino" userId="2136f450-c1a6-467a-901d-8891005589d6" providerId="ADAL" clId="{ACC460FB-EDC5-55C8-B349-F928A764A37C}" dt="2025-09-03T12:16:19.148" v="5277" actId="478"/>
          <ac:spMkLst>
            <pc:docMk/>
            <pc:sldMk cId="4266941051" sldId="908"/>
            <ac:spMk id="15" creationId="{8490250F-D471-7E22-E5A0-A666FAC009C7}"/>
          </ac:spMkLst>
        </pc:spChg>
        <pc:spChg chg="add mod">
          <ac:chgData name="Aaron J Masino" userId="2136f450-c1a6-467a-901d-8891005589d6" providerId="ADAL" clId="{ACC460FB-EDC5-55C8-B349-F928A764A37C}" dt="2025-09-03T12:17:16.530" v="5294" actId="207"/>
          <ac:spMkLst>
            <pc:docMk/>
            <pc:sldMk cId="4266941051" sldId="908"/>
            <ac:spMk id="16" creationId="{B13C7091-F727-3267-42A5-625D1A89632A}"/>
          </ac:spMkLst>
        </pc:spChg>
        <pc:spChg chg="add mod">
          <ac:chgData name="Aaron J Masino" userId="2136f450-c1a6-467a-901d-8891005589d6" providerId="ADAL" clId="{ACC460FB-EDC5-55C8-B349-F928A764A37C}" dt="2025-09-03T12:16:47.686" v="5287" actId="2085"/>
          <ac:spMkLst>
            <pc:docMk/>
            <pc:sldMk cId="4266941051" sldId="908"/>
            <ac:spMk id="17" creationId="{971782AB-B30E-4921-918A-DBA439EB0649}"/>
          </ac:spMkLst>
        </pc:spChg>
        <pc:spChg chg="add mod">
          <ac:chgData name="Aaron J Masino" userId="2136f450-c1a6-467a-901d-8891005589d6" providerId="ADAL" clId="{ACC460FB-EDC5-55C8-B349-F928A764A37C}" dt="2025-09-03T12:16:57.891" v="5290" actId="207"/>
          <ac:spMkLst>
            <pc:docMk/>
            <pc:sldMk cId="4266941051" sldId="908"/>
            <ac:spMk id="18" creationId="{73F851DD-62DD-CBA7-D652-D6350793C703}"/>
          </ac:spMkLst>
        </pc:spChg>
        <pc:spChg chg="add mod">
          <ac:chgData name="Aaron J Masino" userId="2136f450-c1a6-467a-901d-8891005589d6" providerId="ADAL" clId="{ACC460FB-EDC5-55C8-B349-F928A764A37C}" dt="2025-09-03T12:17:22.931" v="5295" actId="207"/>
          <ac:spMkLst>
            <pc:docMk/>
            <pc:sldMk cId="4266941051" sldId="908"/>
            <ac:spMk id="19" creationId="{B1139CA7-F1D5-820C-B84D-A7E69D7917B3}"/>
          </ac:spMkLst>
        </pc:spChg>
        <pc:spChg chg="add mod">
          <ac:chgData name="Aaron J Masino" userId="2136f450-c1a6-467a-901d-8891005589d6" providerId="ADAL" clId="{ACC460FB-EDC5-55C8-B349-F928A764A37C}" dt="2025-09-03T12:18:39.913" v="5305" actId="1036"/>
          <ac:spMkLst>
            <pc:docMk/>
            <pc:sldMk cId="4266941051" sldId="908"/>
            <ac:spMk id="20" creationId="{20D1A95C-678E-3FDD-AB57-786001364A96}"/>
          </ac:spMkLst>
        </pc:spChg>
        <pc:spChg chg="add mod">
          <ac:chgData name="Aaron J Masino" userId="2136f450-c1a6-467a-901d-8891005589d6" providerId="ADAL" clId="{ACC460FB-EDC5-55C8-B349-F928A764A37C}" dt="2025-09-03T12:19:16.912" v="5336" actId="1076"/>
          <ac:spMkLst>
            <pc:docMk/>
            <pc:sldMk cId="4266941051" sldId="908"/>
            <ac:spMk id="22" creationId="{27C65D49-457D-88BA-8073-8551E2A3E9A7}"/>
          </ac:spMkLst>
        </pc:spChg>
        <pc:grpChg chg="add mod">
          <ac:chgData name="Aaron J Masino" userId="2136f450-c1a6-467a-901d-8891005589d6" providerId="ADAL" clId="{ACC460FB-EDC5-55C8-B349-F928A764A37C}" dt="2025-09-03T12:18:49.809" v="5316" actId="1035"/>
          <ac:grpSpMkLst>
            <pc:docMk/>
            <pc:sldMk cId="4266941051" sldId="908"/>
            <ac:grpSpMk id="21" creationId="{B15CF91D-4A61-7065-2289-B92851C68A5A}"/>
          </ac:grpSpMkLst>
        </pc:grpChg>
        <pc:picChg chg="del">
          <ac:chgData name="Aaron J Masino" userId="2136f450-c1a6-467a-901d-8891005589d6" providerId="ADAL" clId="{ACC460FB-EDC5-55C8-B349-F928A764A37C}" dt="2025-09-03T12:11:47.979" v="5123" actId="478"/>
          <ac:picMkLst>
            <pc:docMk/>
            <pc:sldMk cId="4266941051" sldId="908"/>
            <ac:picMk id="4" creationId="{AB4C82CD-E30D-FB89-9708-ED9133EF9AE2}"/>
          </ac:picMkLst>
        </pc:picChg>
        <pc:picChg chg="mod">
          <ac:chgData name="Aaron J Masino" userId="2136f450-c1a6-467a-901d-8891005589d6" providerId="ADAL" clId="{ACC460FB-EDC5-55C8-B349-F928A764A37C}" dt="2025-09-03T12:14:48.569" v="5253" actId="1076"/>
          <ac:picMkLst>
            <pc:docMk/>
            <pc:sldMk cId="4266941051" sldId="908"/>
            <ac:picMk id="13" creationId="{855A6106-4D51-C2F6-D8CB-67432B37B7E1}"/>
          </ac:picMkLst>
        </pc:picChg>
        <pc:cxnChg chg="del mod">
          <ac:chgData name="Aaron J Masino" userId="2136f450-c1a6-467a-901d-8891005589d6" providerId="ADAL" clId="{ACC460FB-EDC5-55C8-B349-F928A764A37C}" dt="2025-09-03T12:10:14.031" v="5121" actId="478"/>
          <ac:cxnSpMkLst>
            <pc:docMk/>
            <pc:sldMk cId="4266941051" sldId="908"/>
            <ac:cxnSpMk id="7" creationId="{1709864E-6ECE-B63F-18B6-9025DD341705}"/>
          </ac:cxnSpMkLst>
        </pc:cxnChg>
        <pc:cxnChg chg="del mod">
          <ac:chgData name="Aaron J Masino" userId="2136f450-c1a6-467a-901d-8891005589d6" providerId="ADAL" clId="{ACC460FB-EDC5-55C8-B349-F928A764A37C}" dt="2025-09-03T12:10:14.031" v="5121" actId="478"/>
          <ac:cxnSpMkLst>
            <pc:docMk/>
            <pc:sldMk cId="4266941051" sldId="908"/>
            <ac:cxnSpMk id="8" creationId="{F9C5CDE4-A309-1CEE-1D3C-4D2A3C0985D9}"/>
          </ac:cxnSpMkLst>
        </pc:cxnChg>
        <pc:cxnChg chg="del mod">
          <ac:chgData name="Aaron J Masino" userId="2136f450-c1a6-467a-901d-8891005589d6" providerId="ADAL" clId="{ACC460FB-EDC5-55C8-B349-F928A764A37C}" dt="2025-09-03T12:10:14.031" v="5121" actId="478"/>
          <ac:cxnSpMkLst>
            <pc:docMk/>
            <pc:sldMk cId="4266941051" sldId="908"/>
            <ac:cxnSpMk id="9" creationId="{19722939-93C6-2FF6-F95A-4EBC135CFCF4}"/>
          </ac:cxnSpMkLst>
        </pc:cxnChg>
        <pc:cxnChg chg="del mod">
          <ac:chgData name="Aaron J Masino" userId="2136f450-c1a6-467a-901d-8891005589d6" providerId="ADAL" clId="{ACC460FB-EDC5-55C8-B349-F928A764A37C}" dt="2025-09-03T12:10:14.031" v="5121" actId="478"/>
          <ac:cxnSpMkLst>
            <pc:docMk/>
            <pc:sldMk cId="4266941051" sldId="908"/>
            <ac:cxnSpMk id="10" creationId="{70720987-95C7-FE2B-BD5F-18C007B6870D}"/>
          </ac:cxnSpMkLst>
        </pc:cxnChg>
        <pc:cxnChg chg="del mod">
          <ac:chgData name="Aaron J Masino" userId="2136f450-c1a6-467a-901d-8891005589d6" providerId="ADAL" clId="{ACC460FB-EDC5-55C8-B349-F928A764A37C}" dt="2025-09-03T12:10:14.031" v="5121" actId="478"/>
          <ac:cxnSpMkLst>
            <pc:docMk/>
            <pc:sldMk cId="4266941051" sldId="908"/>
            <ac:cxnSpMk id="24" creationId="{1DD4A27F-5E24-FB66-7AE1-CEDB12C063BC}"/>
          </ac:cxnSpMkLst>
        </pc:cxnChg>
      </pc:sldChg>
      <pc:sldChg chg="addSp modSp new mod">
        <pc:chgData name="Aaron J Masino" userId="2136f450-c1a6-467a-901d-8891005589d6" providerId="ADAL" clId="{ACC460FB-EDC5-55C8-B349-F928A764A37C}" dt="2025-09-03T12:24:22.200" v="5596" actId="1076"/>
        <pc:sldMkLst>
          <pc:docMk/>
          <pc:sldMk cId="124488400" sldId="909"/>
        </pc:sldMkLst>
        <pc:spChg chg="mod">
          <ac:chgData name="Aaron J Masino" userId="2136f450-c1a6-467a-901d-8891005589d6" providerId="ADAL" clId="{ACC460FB-EDC5-55C8-B349-F928A764A37C}" dt="2025-09-03T12:20:03.323" v="5356" actId="20577"/>
          <ac:spMkLst>
            <pc:docMk/>
            <pc:sldMk cId="124488400" sldId="909"/>
            <ac:spMk id="2" creationId="{5861C52C-4198-5F3A-C23F-15B7B43D88BE}"/>
          </ac:spMkLst>
        </pc:spChg>
        <pc:spChg chg="mod">
          <ac:chgData name="Aaron J Masino" userId="2136f450-c1a6-467a-901d-8891005589d6" providerId="ADAL" clId="{ACC460FB-EDC5-55C8-B349-F928A764A37C}" dt="2025-09-03T12:23:52.637" v="5593" actId="20577"/>
          <ac:spMkLst>
            <pc:docMk/>
            <pc:sldMk cId="124488400" sldId="909"/>
            <ac:spMk id="3" creationId="{EB2C9955-3C8B-9B08-C4DA-4BF52E53C856}"/>
          </ac:spMkLst>
        </pc:spChg>
        <pc:spChg chg="add mod">
          <ac:chgData name="Aaron J Masino" userId="2136f450-c1a6-467a-901d-8891005589d6" providerId="ADAL" clId="{ACC460FB-EDC5-55C8-B349-F928A764A37C}" dt="2025-09-03T12:19:58.384" v="5338"/>
          <ac:spMkLst>
            <pc:docMk/>
            <pc:sldMk cId="124488400" sldId="909"/>
            <ac:spMk id="4" creationId="{E137A6EF-8F43-34FA-D6D8-BA5901ABCF1D}"/>
          </ac:spMkLst>
        </pc:spChg>
        <pc:picChg chg="add mod">
          <ac:chgData name="Aaron J Masino" userId="2136f450-c1a6-467a-901d-8891005589d6" providerId="ADAL" clId="{ACC460FB-EDC5-55C8-B349-F928A764A37C}" dt="2025-09-03T12:24:22.200" v="5596" actId="1076"/>
          <ac:picMkLst>
            <pc:docMk/>
            <pc:sldMk cId="124488400" sldId="909"/>
            <ac:picMk id="5" creationId="{8BA6E40C-6860-2C9E-BC58-38A161A35A79}"/>
          </ac:picMkLst>
        </pc:picChg>
      </pc:sldChg>
      <pc:sldChg chg="addSp delSp modSp add mod ord">
        <pc:chgData name="Aaron J Masino" userId="2136f450-c1a6-467a-901d-8891005589d6" providerId="ADAL" clId="{ACC460FB-EDC5-55C8-B349-F928A764A37C}" dt="2025-09-03T12:34:53.941" v="5740" actId="20577"/>
        <pc:sldMkLst>
          <pc:docMk/>
          <pc:sldMk cId="1145896939" sldId="910"/>
        </pc:sldMkLst>
        <pc:spChg chg="mod">
          <ac:chgData name="Aaron J Masino" userId="2136f450-c1a6-467a-901d-8891005589d6" providerId="ADAL" clId="{ACC460FB-EDC5-55C8-B349-F928A764A37C}" dt="2025-09-03T12:34:53.941" v="5740" actId="20577"/>
          <ac:spMkLst>
            <pc:docMk/>
            <pc:sldMk cId="1145896939" sldId="910"/>
            <ac:spMk id="2" creationId="{3349BABC-B885-9710-71EF-D317D405DBF2}"/>
          </ac:spMkLst>
        </pc:spChg>
        <pc:spChg chg="mod">
          <ac:chgData name="Aaron J Masino" userId="2136f450-c1a6-467a-901d-8891005589d6" providerId="ADAL" clId="{ACC460FB-EDC5-55C8-B349-F928A764A37C}" dt="2025-09-03T12:26:55.952" v="5615" actId="113"/>
          <ac:spMkLst>
            <pc:docMk/>
            <pc:sldMk cId="1145896939" sldId="910"/>
            <ac:spMk id="3" creationId="{C398FE42-AA03-504A-EBC0-0349D290C412}"/>
          </ac:spMkLst>
        </pc:spChg>
        <pc:spChg chg="add mod">
          <ac:chgData name="Aaron J Masino" userId="2136f450-c1a6-467a-901d-8891005589d6" providerId="ADAL" clId="{ACC460FB-EDC5-55C8-B349-F928A764A37C}" dt="2025-09-03T12:28:56.028" v="5683" actId="1076"/>
          <ac:spMkLst>
            <pc:docMk/>
            <pc:sldMk cId="1145896939" sldId="910"/>
            <ac:spMk id="4" creationId="{302CD6B7-B5A2-6E3E-3914-2818C0550603}"/>
          </ac:spMkLst>
        </pc:spChg>
        <pc:spChg chg="mod topLvl">
          <ac:chgData name="Aaron J Masino" userId="2136f450-c1a6-467a-901d-8891005589d6" providerId="ADAL" clId="{ACC460FB-EDC5-55C8-B349-F928A764A37C}" dt="2025-09-03T12:29:33.016" v="5693" actId="1076"/>
          <ac:spMkLst>
            <pc:docMk/>
            <pc:sldMk cId="1145896939" sldId="910"/>
            <ac:spMk id="11" creationId="{BD23BA7E-3D6F-44A9-C0E4-6F4767190FCC}"/>
          </ac:spMkLst>
        </pc:spChg>
        <pc:spChg chg="del topLvl">
          <ac:chgData name="Aaron J Masino" userId="2136f450-c1a6-467a-901d-8891005589d6" providerId="ADAL" clId="{ACC460FB-EDC5-55C8-B349-F928A764A37C}" dt="2025-09-03T12:29:28.180" v="5692" actId="478"/>
          <ac:spMkLst>
            <pc:docMk/>
            <pc:sldMk cId="1145896939" sldId="910"/>
            <ac:spMk id="16" creationId="{894B67EB-E588-A5D6-D7B2-3AB7861F2EE2}"/>
          </ac:spMkLst>
        </pc:spChg>
        <pc:spChg chg="mod topLvl">
          <ac:chgData name="Aaron J Masino" userId="2136f450-c1a6-467a-901d-8891005589d6" providerId="ADAL" clId="{ACC460FB-EDC5-55C8-B349-F928A764A37C}" dt="2025-09-03T12:29:36.360" v="5694" actId="1076"/>
          <ac:spMkLst>
            <pc:docMk/>
            <pc:sldMk cId="1145896939" sldId="910"/>
            <ac:spMk id="17" creationId="{CDB3C53D-D3CD-766B-9752-62551B2899CB}"/>
          </ac:spMkLst>
        </pc:spChg>
        <pc:spChg chg="mod topLvl">
          <ac:chgData name="Aaron J Masino" userId="2136f450-c1a6-467a-901d-8891005589d6" providerId="ADAL" clId="{ACC460FB-EDC5-55C8-B349-F928A764A37C}" dt="2025-09-03T12:29:44.193" v="5696" actId="1076"/>
          <ac:spMkLst>
            <pc:docMk/>
            <pc:sldMk cId="1145896939" sldId="910"/>
            <ac:spMk id="18" creationId="{22FCDF31-C656-6100-2F7F-5E31A42BBAAA}"/>
          </ac:spMkLst>
        </pc:spChg>
        <pc:spChg chg="mod topLvl">
          <ac:chgData name="Aaron J Masino" userId="2136f450-c1a6-467a-901d-8891005589d6" providerId="ADAL" clId="{ACC460FB-EDC5-55C8-B349-F928A764A37C}" dt="2025-09-03T12:29:51.960" v="5698" actId="1076"/>
          <ac:spMkLst>
            <pc:docMk/>
            <pc:sldMk cId="1145896939" sldId="910"/>
            <ac:spMk id="19" creationId="{3D5BCAD5-CE44-442D-093C-97F845785BAE}"/>
          </ac:spMkLst>
        </pc:spChg>
        <pc:spChg chg="mod topLvl">
          <ac:chgData name="Aaron J Masino" userId="2136f450-c1a6-467a-901d-8891005589d6" providerId="ADAL" clId="{ACC460FB-EDC5-55C8-B349-F928A764A37C}" dt="2025-09-03T12:30:06.421" v="5702" actId="14100"/>
          <ac:spMkLst>
            <pc:docMk/>
            <pc:sldMk cId="1145896939" sldId="910"/>
            <ac:spMk id="20" creationId="{48DD0CF0-EF93-DBF9-11A1-01620495B8A4}"/>
          </ac:spMkLst>
        </pc:spChg>
        <pc:spChg chg="mod">
          <ac:chgData name="Aaron J Masino" userId="2136f450-c1a6-467a-901d-8891005589d6" providerId="ADAL" clId="{ACC460FB-EDC5-55C8-B349-F928A764A37C}" dt="2025-09-03T12:30:01.571" v="5701" actId="1076"/>
          <ac:spMkLst>
            <pc:docMk/>
            <pc:sldMk cId="1145896939" sldId="910"/>
            <ac:spMk id="22" creationId="{5430F975-47B6-1A7A-A7A6-107E918C98FC}"/>
          </ac:spMkLst>
        </pc:spChg>
        <pc:grpChg chg="add mod">
          <ac:chgData name="Aaron J Masino" userId="2136f450-c1a6-467a-901d-8891005589d6" providerId="ADAL" clId="{ACC460FB-EDC5-55C8-B349-F928A764A37C}" dt="2025-09-03T12:30:18.560" v="5704" actId="1076"/>
          <ac:grpSpMkLst>
            <pc:docMk/>
            <pc:sldMk cId="1145896939" sldId="910"/>
            <ac:grpSpMk id="14" creationId="{CEF1326E-CB66-AA1F-450A-0C7AA143C932}"/>
          </ac:grpSpMkLst>
        </pc:grpChg>
        <pc:grpChg chg="del mod">
          <ac:chgData name="Aaron J Masino" userId="2136f450-c1a6-467a-901d-8891005589d6" providerId="ADAL" clId="{ACC460FB-EDC5-55C8-B349-F928A764A37C}" dt="2025-09-03T12:29:26.069" v="5691" actId="165"/>
          <ac:grpSpMkLst>
            <pc:docMk/>
            <pc:sldMk cId="1145896939" sldId="910"/>
            <ac:grpSpMk id="21" creationId="{8A124BE0-EFA6-86A6-C45E-DF643DBD320D}"/>
          </ac:grpSpMkLst>
        </pc:grpChg>
        <pc:picChg chg="mod">
          <ac:chgData name="Aaron J Masino" userId="2136f450-c1a6-467a-901d-8891005589d6" providerId="ADAL" clId="{ACC460FB-EDC5-55C8-B349-F928A764A37C}" dt="2025-09-03T12:27:06.053" v="5616" actId="1076"/>
          <ac:picMkLst>
            <pc:docMk/>
            <pc:sldMk cId="1145896939" sldId="910"/>
            <ac:picMk id="13" creationId="{471F93C2-AC05-A3D0-FE71-09436DB64BD7}"/>
          </ac:picMkLst>
        </pc:picChg>
        <pc:cxnChg chg="add mod">
          <ac:chgData name="Aaron J Masino" userId="2136f450-c1a6-467a-901d-8891005589d6" providerId="ADAL" clId="{ACC460FB-EDC5-55C8-B349-F928A764A37C}" dt="2025-09-03T12:30:22.455" v="5705" actId="14100"/>
          <ac:cxnSpMkLst>
            <pc:docMk/>
            <pc:sldMk cId="1145896939" sldId="910"/>
            <ac:cxnSpMk id="6" creationId="{CCF178E4-0648-C861-3E2D-7CC40ACDE719}"/>
          </ac:cxnSpMkLst>
        </pc:cxnChg>
        <pc:cxnChg chg="add mod">
          <ac:chgData name="Aaron J Masino" userId="2136f450-c1a6-467a-901d-8891005589d6" providerId="ADAL" clId="{ACC460FB-EDC5-55C8-B349-F928A764A37C}" dt="2025-09-03T12:30:25.059" v="5706" actId="14100"/>
          <ac:cxnSpMkLst>
            <pc:docMk/>
            <pc:sldMk cId="1145896939" sldId="910"/>
            <ac:cxnSpMk id="9" creationId="{83926964-B5E4-CD21-95EE-940E6A3D85A2}"/>
          </ac:cxnSpMkLst>
        </pc:cxnChg>
        <pc:cxnChg chg="add mod">
          <ac:chgData name="Aaron J Masino" userId="2136f450-c1a6-467a-901d-8891005589d6" providerId="ADAL" clId="{ACC460FB-EDC5-55C8-B349-F928A764A37C}" dt="2025-09-03T12:30:33.433" v="5710" actId="14100"/>
          <ac:cxnSpMkLst>
            <pc:docMk/>
            <pc:sldMk cId="1145896939" sldId="910"/>
            <ac:cxnSpMk id="24" creationId="{7276CB2D-3F90-D2AB-0358-AE9883E013DB}"/>
          </ac:cxnSpMkLst>
        </pc:cxnChg>
        <pc:cxnChg chg="add mod">
          <ac:chgData name="Aaron J Masino" userId="2136f450-c1a6-467a-901d-8891005589d6" providerId="ADAL" clId="{ACC460FB-EDC5-55C8-B349-F928A764A37C}" dt="2025-09-03T12:30:41.260" v="5713" actId="14100"/>
          <ac:cxnSpMkLst>
            <pc:docMk/>
            <pc:sldMk cId="1145896939" sldId="910"/>
            <ac:cxnSpMk id="27" creationId="{098ED109-7388-0CFA-5B42-E29472EF0EB2}"/>
          </ac:cxnSpMkLst>
        </pc:cxnChg>
        <pc:cxnChg chg="add mod">
          <ac:chgData name="Aaron J Masino" userId="2136f450-c1a6-467a-901d-8891005589d6" providerId="ADAL" clId="{ACC460FB-EDC5-55C8-B349-F928A764A37C}" dt="2025-09-03T12:30:48.258" v="5716" actId="14100"/>
          <ac:cxnSpMkLst>
            <pc:docMk/>
            <pc:sldMk cId="1145896939" sldId="910"/>
            <ac:cxnSpMk id="30" creationId="{0C7AFBC8-10DE-8C94-0285-224181226BA8}"/>
          </ac:cxnSpMkLst>
        </pc:cxnChg>
      </pc:sldChg>
      <pc:sldChg chg="addSp delSp modSp new mod">
        <pc:chgData name="Aaron J Masino" userId="2136f450-c1a6-467a-901d-8891005589d6" providerId="ADAL" clId="{ACC460FB-EDC5-55C8-B349-F928A764A37C}" dt="2025-09-03T12:42:39.880" v="6098" actId="14100"/>
        <pc:sldMkLst>
          <pc:docMk/>
          <pc:sldMk cId="522834134" sldId="911"/>
        </pc:sldMkLst>
        <pc:spChg chg="mod">
          <ac:chgData name="Aaron J Masino" userId="2136f450-c1a6-467a-901d-8891005589d6" providerId="ADAL" clId="{ACC460FB-EDC5-55C8-B349-F928A764A37C}" dt="2025-09-03T12:35:34.462" v="5742"/>
          <ac:spMkLst>
            <pc:docMk/>
            <pc:sldMk cId="522834134" sldId="911"/>
            <ac:spMk id="2" creationId="{BE7E18DA-9D39-EC1E-EC34-D50530F042C7}"/>
          </ac:spMkLst>
        </pc:spChg>
        <pc:spChg chg="mod">
          <ac:chgData name="Aaron J Masino" userId="2136f450-c1a6-467a-901d-8891005589d6" providerId="ADAL" clId="{ACC460FB-EDC5-55C8-B349-F928A764A37C}" dt="2025-09-03T12:36:25.135" v="5877" actId="20577"/>
          <ac:spMkLst>
            <pc:docMk/>
            <pc:sldMk cId="522834134" sldId="911"/>
            <ac:spMk id="3" creationId="{C7BDDA33-423D-6C4A-6FD0-C314ED869264}"/>
          </ac:spMkLst>
        </pc:spChg>
        <pc:spChg chg="add mod">
          <ac:chgData name="Aaron J Masino" userId="2136f450-c1a6-467a-901d-8891005589d6" providerId="ADAL" clId="{ACC460FB-EDC5-55C8-B349-F928A764A37C}" dt="2025-09-03T12:38:26.545" v="5881"/>
          <ac:spMkLst>
            <pc:docMk/>
            <pc:sldMk cId="522834134" sldId="911"/>
            <ac:spMk id="5" creationId="{0414C3E8-FE1D-AF8C-B471-71140C9313BC}"/>
          </ac:spMkLst>
        </pc:spChg>
        <pc:picChg chg="add del mod">
          <ac:chgData name="Aaron J Masino" userId="2136f450-c1a6-467a-901d-8891005589d6" providerId="ADAL" clId="{ACC460FB-EDC5-55C8-B349-F928A764A37C}" dt="2025-09-03T12:42:23.228" v="6094" actId="478"/>
          <ac:picMkLst>
            <pc:docMk/>
            <pc:sldMk cId="522834134" sldId="911"/>
            <ac:picMk id="4" creationId="{CD419BE9-4E49-6B06-3793-D263B61FFD86}"/>
          </ac:picMkLst>
        </pc:picChg>
        <pc:picChg chg="add mod">
          <ac:chgData name="Aaron J Masino" userId="2136f450-c1a6-467a-901d-8891005589d6" providerId="ADAL" clId="{ACC460FB-EDC5-55C8-B349-F928A764A37C}" dt="2025-09-03T12:42:39.880" v="6098" actId="14100"/>
          <ac:picMkLst>
            <pc:docMk/>
            <pc:sldMk cId="522834134" sldId="911"/>
            <ac:picMk id="6" creationId="{A33EE168-D98F-C9A0-76CD-3BBD9EC95EE3}"/>
          </ac:picMkLst>
        </pc:picChg>
      </pc:sldChg>
      <pc:sldChg chg="addSp modSp new mod">
        <pc:chgData name="Aaron J Masino" userId="2136f450-c1a6-467a-901d-8891005589d6" providerId="ADAL" clId="{ACC460FB-EDC5-55C8-B349-F928A764A37C}" dt="2025-09-03T12:41:37.300" v="6093" actId="1076"/>
        <pc:sldMkLst>
          <pc:docMk/>
          <pc:sldMk cId="2421841897" sldId="912"/>
        </pc:sldMkLst>
        <pc:spChg chg="mod">
          <ac:chgData name="Aaron J Masino" userId="2136f450-c1a6-467a-901d-8891005589d6" providerId="ADAL" clId="{ACC460FB-EDC5-55C8-B349-F928A764A37C}" dt="2025-09-03T12:39:05.500" v="5883"/>
          <ac:spMkLst>
            <pc:docMk/>
            <pc:sldMk cId="2421841897" sldId="912"/>
            <ac:spMk id="2" creationId="{38F3B03C-6E38-4280-8FBC-B498D46DEA3F}"/>
          </ac:spMkLst>
        </pc:spChg>
        <pc:spChg chg="mod">
          <ac:chgData name="Aaron J Masino" userId="2136f450-c1a6-467a-901d-8891005589d6" providerId="ADAL" clId="{ACC460FB-EDC5-55C8-B349-F928A764A37C}" dt="2025-09-03T12:40:35.577" v="6090" actId="113"/>
          <ac:spMkLst>
            <pc:docMk/>
            <pc:sldMk cId="2421841897" sldId="912"/>
            <ac:spMk id="3" creationId="{40A3F8C8-5351-7933-AAF4-D50FCCBCD229}"/>
          </ac:spMkLst>
        </pc:spChg>
        <pc:spChg chg="add mod">
          <ac:chgData name="Aaron J Masino" userId="2136f450-c1a6-467a-901d-8891005589d6" providerId="ADAL" clId="{ACC460FB-EDC5-55C8-B349-F928A764A37C}" dt="2025-09-03T12:39:11.922" v="5884"/>
          <ac:spMkLst>
            <pc:docMk/>
            <pc:sldMk cId="2421841897" sldId="912"/>
            <ac:spMk id="4" creationId="{F8165A22-5EC0-AD6F-AF1C-B0539B73F522}"/>
          </ac:spMkLst>
        </pc:spChg>
        <pc:picChg chg="add mod">
          <ac:chgData name="Aaron J Masino" userId="2136f450-c1a6-467a-901d-8891005589d6" providerId="ADAL" clId="{ACC460FB-EDC5-55C8-B349-F928A764A37C}" dt="2025-09-03T12:41:37.300" v="6093" actId="1076"/>
          <ac:picMkLst>
            <pc:docMk/>
            <pc:sldMk cId="2421841897" sldId="912"/>
            <ac:picMk id="5" creationId="{9E2A0FA8-CEBC-6E21-689A-765AC18BAE83}"/>
          </ac:picMkLst>
        </pc:picChg>
      </pc:sldChg>
      <pc:sldChg chg="addSp modSp new mod">
        <pc:chgData name="Aaron J Masino" userId="2136f450-c1a6-467a-901d-8891005589d6" providerId="ADAL" clId="{ACC460FB-EDC5-55C8-B349-F928A764A37C}" dt="2025-09-03T12:46:48.168" v="6282" actId="1076"/>
        <pc:sldMkLst>
          <pc:docMk/>
          <pc:sldMk cId="447916263" sldId="913"/>
        </pc:sldMkLst>
        <pc:spChg chg="mod">
          <ac:chgData name="Aaron J Masino" userId="2136f450-c1a6-467a-901d-8891005589d6" providerId="ADAL" clId="{ACC460FB-EDC5-55C8-B349-F928A764A37C}" dt="2025-09-03T12:43:39.331" v="6100"/>
          <ac:spMkLst>
            <pc:docMk/>
            <pc:sldMk cId="447916263" sldId="913"/>
            <ac:spMk id="2" creationId="{B8265003-39AE-56A0-E68A-04449330D6EF}"/>
          </ac:spMkLst>
        </pc:spChg>
        <pc:spChg chg="mod">
          <ac:chgData name="Aaron J Masino" userId="2136f450-c1a6-467a-901d-8891005589d6" providerId="ADAL" clId="{ACC460FB-EDC5-55C8-B349-F928A764A37C}" dt="2025-09-03T12:46:11.783" v="6279" actId="207"/>
          <ac:spMkLst>
            <pc:docMk/>
            <pc:sldMk cId="447916263" sldId="913"/>
            <ac:spMk id="3" creationId="{F8D81D00-0AA7-AB5C-2F0B-AAE605401FFB}"/>
          </ac:spMkLst>
        </pc:spChg>
        <pc:spChg chg="add mod">
          <ac:chgData name="Aaron J Masino" userId="2136f450-c1a6-467a-901d-8891005589d6" providerId="ADAL" clId="{ACC460FB-EDC5-55C8-B349-F928A764A37C}" dt="2025-09-03T12:43:45.257" v="6101"/>
          <ac:spMkLst>
            <pc:docMk/>
            <pc:sldMk cId="447916263" sldId="913"/>
            <ac:spMk id="4" creationId="{1826DF50-76E7-2693-8BB9-2D847E517A67}"/>
          </ac:spMkLst>
        </pc:spChg>
        <pc:picChg chg="add mod">
          <ac:chgData name="Aaron J Masino" userId="2136f450-c1a6-467a-901d-8891005589d6" providerId="ADAL" clId="{ACC460FB-EDC5-55C8-B349-F928A764A37C}" dt="2025-09-03T12:46:48.168" v="6282" actId="1076"/>
          <ac:picMkLst>
            <pc:docMk/>
            <pc:sldMk cId="447916263" sldId="913"/>
            <ac:picMk id="5" creationId="{9E5093DF-C6F8-8E60-FB22-10DA35D28C75}"/>
          </ac:picMkLst>
        </pc:picChg>
      </pc:sldChg>
      <pc:sldChg chg="modSp add mod">
        <pc:chgData name="Aaron J Masino" userId="2136f450-c1a6-467a-901d-8891005589d6" providerId="ADAL" clId="{ACC460FB-EDC5-55C8-B349-F928A764A37C}" dt="2025-09-03T12:50:48.102" v="6475" actId="20577"/>
        <pc:sldMkLst>
          <pc:docMk/>
          <pc:sldMk cId="1149935628" sldId="914"/>
        </pc:sldMkLst>
        <pc:spChg chg="mod">
          <ac:chgData name="Aaron J Masino" userId="2136f450-c1a6-467a-901d-8891005589d6" providerId="ADAL" clId="{ACC460FB-EDC5-55C8-B349-F928A764A37C}" dt="2025-09-03T12:50:48.102" v="6475" actId="20577"/>
          <ac:spMkLst>
            <pc:docMk/>
            <pc:sldMk cId="1149935628" sldId="914"/>
            <ac:spMk id="2" creationId="{D35C6D54-AB07-8F05-7C7E-0CEB59009FAD}"/>
          </ac:spMkLst>
        </pc:spChg>
      </pc:sldChg>
      <pc:sldChg chg="addSp modSp new mod">
        <pc:chgData name="Aaron J Masino" userId="2136f450-c1a6-467a-901d-8891005589d6" providerId="ADAL" clId="{ACC460FB-EDC5-55C8-B349-F928A764A37C}" dt="2025-09-03T13:00:34.962" v="6753" actId="1076"/>
        <pc:sldMkLst>
          <pc:docMk/>
          <pc:sldMk cId="1911172844" sldId="915"/>
        </pc:sldMkLst>
        <pc:spChg chg="mod">
          <ac:chgData name="Aaron J Masino" userId="2136f450-c1a6-467a-901d-8891005589d6" providerId="ADAL" clId="{ACC460FB-EDC5-55C8-B349-F928A764A37C}" dt="2025-09-03T12:52:24.477" v="6529" actId="20577"/>
          <ac:spMkLst>
            <pc:docMk/>
            <pc:sldMk cId="1911172844" sldId="915"/>
            <ac:spMk id="2" creationId="{5B83176B-B843-3FC7-BA24-BBFAC4992399}"/>
          </ac:spMkLst>
        </pc:spChg>
        <pc:spChg chg="mod">
          <ac:chgData name="Aaron J Masino" userId="2136f450-c1a6-467a-901d-8891005589d6" providerId="ADAL" clId="{ACC460FB-EDC5-55C8-B349-F928A764A37C}" dt="2025-09-03T12:58:30.443" v="6721" actId="20577"/>
          <ac:spMkLst>
            <pc:docMk/>
            <pc:sldMk cId="1911172844" sldId="915"/>
            <ac:spMk id="3" creationId="{7D5D2360-6B14-A592-76DA-AC0A5CCA9492}"/>
          </ac:spMkLst>
        </pc:spChg>
        <pc:spChg chg="add mod">
          <ac:chgData name="Aaron J Masino" userId="2136f450-c1a6-467a-901d-8891005589d6" providerId="ADAL" clId="{ACC460FB-EDC5-55C8-B349-F928A764A37C}" dt="2025-09-03T12:58:38.611" v="6722"/>
          <ac:spMkLst>
            <pc:docMk/>
            <pc:sldMk cId="1911172844" sldId="915"/>
            <ac:spMk id="4" creationId="{6BCCB0B5-A5FE-5245-4CB4-8A4733E7DD80}"/>
          </ac:spMkLst>
        </pc:spChg>
        <pc:spChg chg="add mod">
          <ac:chgData name="Aaron J Masino" userId="2136f450-c1a6-467a-901d-8891005589d6" providerId="ADAL" clId="{ACC460FB-EDC5-55C8-B349-F928A764A37C}" dt="2025-09-03T13:00:34.962" v="6753" actId="1076"/>
          <ac:spMkLst>
            <pc:docMk/>
            <pc:sldMk cId="1911172844" sldId="915"/>
            <ac:spMk id="7" creationId="{84A89E4D-94A8-CD17-79D8-0966CBFC681B}"/>
          </ac:spMkLst>
        </pc:spChg>
        <pc:picChg chg="add mod">
          <ac:chgData name="Aaron J Masino" userId="2136f450-c1a6-467a-901d-8891005589d6" providerId="ADAL" clId="{ACC460FB-EDC5-55C8-B349-F928A764A37C}" dt="2025-09-03T12:59:12.917" v="6724" actId="1076"/>
          <ac:picMkLst>
            <pc:docMk/>
            <pc:sldMk cId="1911172844" sldId="915"/>
            <ac:picMk id="5" creationId="{D8AE945D-CEFB-637F-3504-E2093093FFCE}"/>
          </ac:picMkLst>
        </pc:picChg>
        <pc:picChg chg="add mod modCrop">
          <ac:chgData name="Aaron J Masino" userId="2136f450-c1a6-467a-901d-8891005589d6" providerId="ADAL" clId="{ACC460FB-EDC5-55C8-B349-F928A764A37C}" dt="2025-09-03T13:00:14.296" v="6728" actId="732"/>
          <ac:picMkLst>
            <pc:docMk/>
            <pc:sldMk cId="1911172844" sldId="915"/>
            <ac:picMk id="6" creationId="{0A1F2CD5-9A75-3FE1-A3B4-F565427CA5ED}"/>
          </ac:picMkLst>
        </pc:picChg>
      </pc:sldChg>
      <pc:sldChg chg="modSp new mod">
        <pc:chgData name="Aaron J Masino" userId="2136f450-c1a6-467a-901d-8891005589d6" providerId="ADAL" clId="{ACC460FB-EDC5-55C8-B349-F928A764A37C}" dt="2025-09-03T13:06:47.503" v="7101"/>
        <pc:sldMkLst>
          <pc:docMk/>
          <pc:sldMk cId="3425669187" sldId="916"/>
        </pc:sldMkLst>
        <pc:spChg chg="mod">
          <ac:chgData name="Aaron J Masino" userId="2136f450-c1a6-467a-901d-8891005589d6" providerId="ADAL" clId="{ACC460FB-EDC5-55C8-B349-F928A764A37C}" dt="2025-09-03T13:01:12.117" v="6821" actId="20577"/>
          <ac:spMkLst>
            <pc:docMk/>
            <pc:sldMk cId="3425669187" sldId="916"/>
            <ac:spMk id="2" creationId="{8139B80F-1208-9E2B-BECE-233F3C53D295}"/>
          </ac:spMkLst>
        </pc:spChg>
        <pc:spChg chg="mod">
          <ac:chgData name="Aaron J Masino" userId="2136f450-c1a6-467a-901d-8891005589d6" providerId="ADAL" clId="{ACC460FB-EDC5-55C8-B349-F928A764A37C}" dt="2025-09-03T13:06:47.503" v="7101"/>
          <ac:spMkLst>
            <pc:docMk/>
            <pc:sldMk cId="3425669187" sldId="916"/>
            <ac:spMk id="3" creationId="{15292FD5-921D-F7F9-C5BF-C3EA263A86CC}"/>
          </ac:spMkLst>
        </pc:spChg>
      </pc:sldChg>
      <pc:sldChg chg="addSp modSp new mod">
        <pc:chgData name="Aaron J Masino" userId="2136f450-c1a6-467a-901d-8891005589d6" providerId="ADAL" clId="{ACC460FB-EDC5-55C8-B349-F928A764A37C}" dt="2025-09-03T13:17:14.421" v="7643" actId="20577"/>
        <pc:sldMkLst>
          <pc:docMk/>
          <pc:sldMk cId="3810982332" sldId="917"/>
        </pc:sldMkLst>
        <pc:spChg chg="mod">
          <ac:chgData name="Aaron J Masino" userId="2136f450-c1a6-467a-901d-8891005589d6" providerId="ADAL" clId="{ACC460FB-EDC5-55C8-B349-F928A764A37C}" dt="2025-09-03T13:08:32.557" v="7177" actId="20577"/>
          <ac:spMkLst>
            <pc:docMk/>
            <pc:sldMk cId="3810982332" sldId="917"/>
            <ac:spMk id="2" creationId="{6568EE54-B3EE-9900-C8FE-CE2044D66E98}"/>
          </ac:spMkLst>
        </pc:spChg>
        <pc:spChg chg="mod">
          <ac:chgData name="Aaron J Masino" userId="2136f450-c1a6-467a-901d-8891005589d6" providerId="ADAL" clId="{ACC460FB-EDC5-55C8-B349-F928A764A37C}" dt="2025-09-03T13:17:14.421" v="7643" actId="20577"/>
          <ac:spMkLst>
            <pc:docMk/>
            <pc:sldMk cId="3810982332" sldId="917"/>
            <ac:spMk id="3" creationId="{FF092974-3B0A-01F7-3F99-0691A6B045F8}"/>
          </ac:spMkLst>
        </pc:spChg>
        <pc:spChg chg="add mod">
          <ac:chgData name="Aaron J Masino" userId="2136f450-c1a6-467a-901d-8891005589d6" providerId="ADAL" clId="{ACC460FB-EDC5-55C8-B349-F928A764A37C}" dt="2025-09-03T13:12:47.962" v="7424"/>
          <ac:spMkLst>
            <pc:docMk/>
            <pc:sldMk cId="3810982332" sldId="917"/>
            <ac:spMk id="5" creationId="{6A608036-3C16-B0E3-973B-ACEEF8913495}"/>
          </ac:spMkLst>
        </pc:spChg>
        <pc:picChg chg="add mod">
          <ac:chgData name="Aaron J Masino" userId="2136f450-c1a6-467a-901d-8891005589d6" providerId="ADAL" clId="{ACC460FB-EDC5-55C8-B349-F928A764A37C}" dt="2025-09-03T13:12:13.526" v="7422" actId="1076"/>
          <ac:picMkLst>
            <pc:docMk/>
            <pc:sldMk cId="3810982332" sldId="917"/>
            <ac:picMk id="4" creationId="{C72A7C6B-C3E5-63F5-D255-621542E0F413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03T13:19:15.088" v="7851" actId="313"/>
        <pc:sldMkLst>
          <pc:docMk/>
          <pc:sldMk cId="2603375844" sldId="918"/>
        </pc:sldMkLst>
        <pc:spChg chg="mod">
          <ac:chgData name="Aaron J Masino" userId="2136f450-c1a6-467a-901d-8891005589d6" providerId="ADAL" clId="{ACC460FB-EDC5-55C8-B349-F928A764A37C}" dt="2025-09-03T13:19:15.088" v="7851" actId="313"/>
          <ac:spMkLst>
            <pc:docMk/>
            <pc:sldMk cId="2603375844" sldId="918"/>
            <ac:spMk id="3" creationId="{A4A2E3F1-95B2-2744-38F8-BEE0F919043B}"/>
          </ac:spMkLst>
        </pc:spChg>
        <pc:picChg chg="del">
          <ac:chgData name="Aaron J Masino" userId="2136f450-c1a6-467a-901d-8891005589d6" providerId="ADAL" clId="{ACC460FB-EDC5-55C8-B349-F928A764A37C}" dt="2025-09-03T13:15:20.398" v="7539" actId="478"/>
          <ac:picMkLst>
            <pc:docMk/>
            <pc:sldMk cId="2603375844" sldId="918"/>
            <ac:picMk id="4" creationId="{B0AF4302-B497-375D-75D5-9BEB7442D3A9}"/>
          </ac:picMkLst>
        </pc:picChg>
        <pc:picChg chg="add mod">
          <ac:chgData name="Aaron J Masino" userId="2136f450-c1a6-467a-901d-8891005589d6" providerId="ADAL" clId="{ACC460FB-EDC5-55C8-B349-F928A764A37C}" dt="2025-09-03T13:15:44.564" v="7540"/>
          <ac:picMkLst>
            <pc:docMk/>
            <pc:sldMk cId="2603375844" sldId="918"/>
            <ac:picMk id="6" creationId="{9C9C6B0C-B734-C9C6-A6BF-71E98D58BAD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03T13:54:58.347" v="9098" actId="22"/>
        <pc:sldMkLst>
          <pc:docMk/>
          <pc:sldMk cId="1314356545" sldId="919"/>
        </pc:sldMkLst>
        <pc:spChg chg="mod">
          <ac:chgData name="Aaron J Masino" userId="2136f450-c1a6-467a-901d-8891005589d6" providerId="ADAL" clId="{ACC460FB-EDC5-55C8-B349-F928A764A37C}" dt="2025-09-03T13:24:20.363" v="7934" actId="207"/>
          <ac:spMkLst>
            <pc:docMk/>
            <pc:sldMk cId="1314356545" sldId="919"/>
            <ac:spMk id="3" creationId="{20BE9604-1F6C-95F7-B125-1DCBEE740EE3}"/>
          </ac:spMkLst>
        </pc:spChg>
        <pc:spChg chg="add mod">
          <ac:chgData name="Aaron J Masino" userId="2136f450-c1a6-467a-901d-8891005589d6" providerId="ADAL" clId="{ACC460FB-EDC5-55C8-B349-F928A764A37C}" dt="2025-09-03T13:21:37.429" v="7906" actId="113"/>
          <ac:spMkLst>
            <pc:docMk/>
            <pc:sldMk cId="1314356545" sldId="919"/>
            <ac:spMk id="7" creationId="{57C6F56F-1996-B65A-572A-BD57660B1033}"/>
          </ac:spMkLst>
        </pc:spChg>
        <pc:spChg chg="add mod">
          <ac:chgData name="Aaron J Masino" userId="2136f450-c1a6-467a-901d-8891005589d6" providerId="ADAL" clId="{ACC460FB-EDC5-55C8-B349-F928A764A37C}" dt="2025-09-03T13:21:33.262" v="7904" actId="113"/>
          <ac:spMkLst>
            <pc:docMk/>
            <pc:sldMk cId="1314356545" sldId="919"/>
            <ac:spMk id="13" creationId="{BCE3DC26-DC31-2AA2-CC9A-8B5CC6495EF4}"/>
          </ac:spMkLst>
        </pc:spChg>
        <pc:spChg chg="add mod">
          <ac:chgData name="Aaron J Masino" userId="2136f450-c1a6-467a-901d-8891005589d6" providerId="ADAL" clId="{ACC460FB-EDC5-55C8-B349-F928A764A37C}" dt="2025-09-03T13:23:30.984" v="7922" actId="1036"/>
          <ac:spMkLst>
            <pc:docMk/>
            <pc:sldMk cId="1314356545" sldId="919"/>
            <ac:spMk id="19" creationId="{8CDBE52B-A661-0456-496D-E007B2C6414A}"/>
          </ac:spMkLst>
        </pc:spChg>
        <pc:spChg chg="add mod">
          <ac:chgData name="Aaron J Masino" userId="2136f450-c1a6-467a-901d-8891005589d6" providerId="ADAL" clId="{ACC460FB-EDC5-55C8-B349-F928A764A37C}" dt="2025-09-03T13:22:50.526" v="7917" actId="1036"/>
          <ac:spMkLst>
            <pc:docMk/>
            <pc:sldMk cId="1314356545" sldId="919"/>
            <ac:spMk id="20" creationId="{7B17CD24-3BA7-58E5-CCD4-C9543D6CF0C8}"/>
          </ac:spMkLst>
        </pc:spChg>
        <pc:spChg chg="add del">
          <ac:chgData name="Aaron J Masino" userId="2136f450-c1a6-467a-901d-8891005589d6" providerId="ADAL" clId="{ACC460FB-EDC5-55C8-B349-F928A764A37C}" dt="2025-09-03T13:54:58.347" v="9098" actId="22"/>
          <ac:spMkLst>
            <pc:docMk/>
            <pc:sldMk cId="1314356545" sldId="919"/>
            <ac:spMk id="31" creationId="{E5D8E552-63AE-DEB4-5A46-2FFC423754BC}"/>
          </ac:spMkLst>
        </pc:spChg>
        <pc:picChg chg="add mod">
          <ac:chgData name="Aaron J Masino" userId="2136f450-c1a6-467a-901d-8891005589d6" providerId="ADAL" clId="{ACC460FB-EDC5-55C8-B349-F928A764A37C}" dt="2025-09-03T13:20:05.139" v="7858" actId="1076"/>
          <ac:picMkLst>
            <pc:docMk/>
            <pc:sldMk cId="1314356545" sldId="919"/>
            <ac:picMk id="4" creationId="{2F1703C3-68D2-019E-FD41-92F4D53D76B2}"/>
          </ac:picMkLst>
        </pc:picChg>
        <pc:picChg chg="del">
          <ac:chgData name="Aaron J Masino" userId="2136f450-c1a6-467a-901d-8891005589d6" providerId="ADAL" clId="{ACC460FB-EDC5-55C8-B349-F928A764A37C}" dt="2025-09-03T13:19:08.489" v="7850" actId="478"/>
          <ac:picMkLst>
            <pc:docMk/>
            <pc:sldMk cId="1314356545" sldId="919"/>
            <ac:picMk id="6" creationId="{19F8334D-4CB4-0EFD-3895-95DA6B3537A8}"/>
          </ac:picMkLst>
        </pc:picChg>
        <pc:cxnChg chg="add mod">
          <ac:chgData name="Aaron J Masino" userId="2136f450-c1a6-467a-901d-8891005589d6" providerId="ADAL" clId="{ACC460FB-EDC5-55C8-B349-F928A764A37C}" dt="2025-09-03T13:21:00.654" v="7891" actId="14100"/>
          <ac:cxnSpMkLst>
            <pc:docMk/>
            <pc:sldMk cId="1314356545" sldId="919"/>
            <ac:cxnSpMk id="8" creationId="{55316BD1-7892-2609-D830-BF02B4A73D37}"/>
          </ac:cxnSpMkLst>
        </pc:cxnChg>
        <pc:cxnChg chg="add mod">
          <ac:chgData name="Aaron J Masino" userId="2136f450-c1a6-467a-901d-8891005589d6" providerId="ADAL" clId="{ACC460FB-EDC5-55C8-B349-F928A764A37C}" dt="2025-09-03T13:21:24.963" v="7898" actId="14100"/>
          <ac:cxnSpMkLst>
            <pc:docMk/>
            <pc:sldMk cId="1314356545" sldId="919"/>
            <ac:cxnSpMk id="14" creationId="{8EDDE986-7B0D-B3A0-596E-D8B511D37DD7}"/>
          </ac:cxnSpMkLst>
        </pc:cxnChg>
        <pc:cxnChg chg="add mod">
          <ac:chgData name="Aaron J Masino" userId="2136f450-c1a6-467a-901d-8891005589d6" providerId="ADAL" clId="{ACC460FB-EDC5-55C8-B349-F928A764A37C}" dt="2025-09-03T13:23:49.968" v="7929" actId="208"/>
          <ac:cxnSpMkLst>
            <pc:docMk/>
            <pc:sldMk cId="1314356545" sldId="919"/>
            <ac:cxnSpMk id="21" creationId="{75BFD51C-831B-7D67-C9DB-E4823CA020AA}"/>
          </ac:cxnSpMkLst>
        </pc:cxnChg>
        <pc:cxnChg chg="add mod">
          <ac:chgData name="Aaron J Masino" userId="2136f450-c1a6-467a-901d-8891005589d6" providerId="ADAL" clId="{ACC460FB-EDC5-55C8-B349-F928A764A37C}" dt="2025-09-03T13:24:02.273" v="7933" actId="14100"/>
          <ac:cxnSpMkLst>
            <pc:docMk/>
            <pc:sldMk cId="1314356545" sldId="919"/>
            <ac:cxnSpMk id="26" creationId="{E4200A47-BCEC-6C34-2F93-43714605B896}"/>
          </ac:cxnSpMkLst>
        </pc:cxnChg>
      </pc:sldChg>
      <pc:sldChg chg="addSp modSp new mod">
        <pc:chgData name="Aaron J Masino" userId="2136f450-c1a6-467a-901d-8891005589d6" providerId="ADAL" clId="{ACC460FB-EDC5-55C8-B349-F928A764A37C}" dt="2025-09-03T13:28:52.949" v="8201" actId="1076"/>
        <pc:sldMkLst>
          <pc:docMk/>
          <pc:sldMk cId="4128808765" sldId="920"/>
        </pc:sldMkLst>
        <pc:spChg chg="mod">
          <ac:chgData name="Aaron J Masino" userId="2136f450-c1a6-467a-901d-8891005589d6" providerId="ADAL" clId="{ACC460FB-EDC5-55C8-B349-F928A764A37C}" dt="2025-09-03T13:25:56.423" v="7948" actId="20577"/>
          <ac:spMkLst>
            <pc:docMk/>
            <pc:sldMk cId="4128808765" sldId="920"/>
            <ac:spMk id="2" creationId="{DD57ECC6-B5F2-03D0-3386-3CE4CBAA9B7D}"/>
          </ac:spMkLst>
        </pc:spChg>
        <pc:spChg chg="mod">
          <ac:chgData name="Aaron J Masino" userId="2136f450-c1a6-467a-901d-8891005589d6" providerId="ADAL" clId="{ACC460FB-EDC5-55C8-B349-F928A764A37C}" dt="2025-09-03T13:28:27.103" v="8199" actId="20577"/>
          <ac:spMkLst>
            <pc:docMk/>
            <pc:sldMk cId="4128808765" sldId="920"/>
            <ac:spMk id="3" creationId="{FD938035-0FC4-B688-9FEF-EC42679ADC0B}"/>
          </ac:spMkLst>
        </pc:spChg>
        <pc:spChg chg="add mod">
          <ac:chgData name="Aaron J Masino" userId="2136f450-c1a6-467a-901d-8891005589d6" providerId="ADAL" clId="{ACC460FB-EDC5-55C8-B349-F928A764A37C}" dt="2025-09-03T13:25:45.204" v="7937"/>
          <ac:spMkLst>
            <pc:docMk/>
            <pc:sldMk cId="4128808765" sldId="920"/>
            <ac:spMk id="4" creationId="{56B868F5-6D60-FF50-BA85-05B57D9EA4A9}"/>
          </ac:spMkLst>
        </pc:spChg>
        <pc:picChg chg="add mod">
          <ac:chgData name="Aaron J Masino" userId="2136f450-c1a6-467a-901d-8891005589d6" providerId="ADAL" clId="{ACC460FB-EDC5-55C8-B349-F928A764A37C}" dt="2025-09-03T13:28:52.949" v="8201" actId="1076"/>
          <ac:picMkLst>
            <pc:docMk/>
            <pc:sldMk cId="4128808765" sldId="920"/>
            <ac:picMk id="5" creationId="{255E4090-8973-E364-8718-36E2AE40127F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03T13:30:34.929" v="8220" actId="1076"/>
        <pc:sldMkLst>
          <pc:docMk/>
          <pc:sldMk cId="2670142392" sldId="921"/>
        </pc:sldMkLst>
        <pc:spChg chg="mod">
          <ac:chgData name="Aaron J Masino" userId="2136f450-c1a6-467a-901d-8891005589d6" providerId="ADAL" clId="{ACC460FB-EDC5-55C8-B349-F928A764A37C}" dt="2025-09-03T13:29:51.957" v="8216" actId="20577"/>
          <ac:spMkLst>
            <pc:docMk/>
            <pc:sldMk cId="2670142392" sldId="921"/>
            <ac:spMk id="3" creationId="{C900756D-F48B-E5A5-9B39-5A6DD32A70CB}"/>
          </ac:spMkLst>
        </pc:spChg>
        <pc:picChg chg="del">
          <ac:chgData name="Aaron J Masino" userId="2136f450-c1a6-467a-901d-8891005589d6" providerId="ADAL" clId="{ACC460FB-EDC5-55C8-B349-F928A764A37C}" dt="2025-09-03T13:29:56.632" v="8217" actId="478"/>
          <ac:picMkLst>
            <pc:docMk/>
            <pc:sldMk cId="2670142392" sldId="921"/>
            <ac:picMk id="5" creationId="{49EC710D-4693-59C0-DA1E-4E5476AF3319}"/>
          </ac:picMkLst>
        </pc:picChg>
        <pc:picChg chg="add mod">
          <ac:chgData name="Aaron J Masino" userId="2136f450-c1a6-467a-901d-8891005589d6" providerId="ADAL" clId="{ACC460FB-EDC5-55C8-B349-F928A764A37C}" dt="2025-09-03T13:30:34.929" v="8220" actId="1076"/>
          <ac:picMkLst>
            <pc:docMk/>
            <pc:sldMk cId="2670142392" sldId="921"/>
            <ac:picMk id="6" creationId="{ADA1DB10-6BF1-66F6-EE7E-1B785EA9884B}"/>
          </ac:picMkLst>
        </pc:picChg>
      </pc:sldChg>
      <pc:sldChg chg="modSp new mod">
        <pc:chgData name="Aaron J Masino" userId="2136f450-c1a6-467a-901d-8891005589d6" providerId="ADAL" clId="{ACC460FB-EDC5-55C8-B349-F928A764A37C}" dt="2025-09-03T13:34:00.361" v="8555" actId="20577"/>
        <pc:sldMkLst>
          <pc:docMk/>
          <pc:sldMk cId="1908780377" sldId="922"/>
        </pc:sldMkLst>
        <pc:spChg chg="mod">
          <ac:chgData name="Aaron J Masino" userId="2136f450-c1a6-467a-901d-8891005589d6" providerId="ADAL" clId="{ACC460FB-EDC5-55C8-B349-F928A764A37C}" dt="2025-09-03T13:32:09.776" v="8235" actId="20577"/>
          <ac:spMkLst>
            <pc:docMk/>
            <pc:sldMk cId="1908780377" sldId="922"/>
            <ac:spMk id="2" creationId="{65E07EDC-2B5B-1C94-4900-C9ECACE8E3CE}"/>
          </ac:spMkLst>
        </pc:spChg>
        <pc:spChg chg="mod">
          <ac:chgData name="Aaron J Masino" userId="2136f450-c1a6-467a-901d-8891005589d6" providerId="ADAL" clId="{ACC460FB-EDC5-55C8-B349-F928A764A37C}" dt="2025-09-03T13:34:00.361" v="8555" actId="20577"/>
          <ac:spMkLst>
            <pc:docMk/>
            <pc:sldMk cId="1908780377" sldId="922"/>
            <ac:spMk id="3" creationId="{1421744D-9A06-07CB-3699-C16A5AD455D4}"/>
          </ac:spMkLst>
        </pc:spChg>
      </pc:sldChg>
      <pc:sldChg chg="modSp add mod">
        <pc:chgData name="Aaron J Masino" userId="2136f450-c1a6-467a-901d-8891005589d6" providerId="ADAL" clId="{ACC460FB-EDC5-55C8-B349-F928A764A37C}" dt="2025-09-03T13:34:25.530" v="8582" actId="20577"/>
        <pc:sldMkLst>
          <pc:docMk/>
          <pc:sldMk cId="1448204517" sldId="923"/>
        </pc:sldMkLst>
        <pc:spChg chg="mod">
          <ac:chgData name="Aaron J Masino" userId="2136f450-c1a6-467a-901d-8891005589d6" providerId="ADAL" clId="{ACC460FB-EDC5-55C8-B349-F928A764A37C}" dt="2025-09-03T13:34:25.530" v="8582" actId="20577"/>
          <ac:spMkLst>
            <pc:docMk/>
            <pc:sldMk cId="1448204517" sldId="923"/>
            <ac:spMk id="2" creationId="{48CD2D77-A2DE-ACF1-C136-E9EC71CD788A}"/>
          </ac:spMkLst>
        </pc:spChg>
      </pc:sldChg>
      <pc:sldChg chg="modSp new mod">
        <pc:chgData name="Aaron J Masino" userId="2136f450-c1a6-467a-901d-8891005589d6" providerId="ADAL" clId="{ACC460FB-EDC5-55C8-B349-F928A764A37C}" dt="2025-09-03T13:48:42.237" v="8868" actId="207"/>
        <pc:sldMkLst>
          <pc:docMk/>
          <pc:sldMk cId="2608487049" sldId="924"/>
        </pc:sldMkLst>
        <pc:spChg chg="mod">
          <ac:chgData name="Aaron J Masino" userId="2136f450-c1a6-467a-901d-8891005589d6" providerId="ADAL" clId="{ACC460FB-EDC5-55C8-B349-F928A764A37C}" dt="2025-09-03T13:47:05.715" v="8643" actId="20577"/>
          <ac:spMkLst>
            <pc:docMk/>
            <pc:sldMk cId="2608487049" sldId="924"/>
            <ac:spMk id="2" creationId="{59890056-10A0-B601-E93A-EC1C731266D4}"/>
          </ac:spMkLst>
        </pc:spChg>
        <pc:spChg chg="mod">
          <ac:chgData name="Aaron J Masino" userId="2136f450-c1a6-467a-901d-8891005589d6" providerId="ADAL" clId="{ACC460FB-EDC5-55C8-B349-F928A764A37C}" dt="2025-09-03T13:48:42.237" v="8868" actId="207"/>
          <ac:spMkLst>
            <pc:docMk/>
            <pc:sldMk cId="2608487049" sldId="924"/>
            <ac:spMk id="3" creationId="{01D07789-1FC0-BB98-287D-111C5621D751}"/>
          </ac:spMkLst>
        </pc:spChg>
      </pc:sldChg>
      <pc:sldChg chg="addSp modSp new mod">
        <pc:chgData name="Aaron J Masino" userId="2136f450-c1a6-467a-901d-8891005589d6" providerId="ADAL" clId="{ACC460FB-EDC5-55C8-B349-F928A764A37C}" dt="2025-09-03T19:41:07.136" v="9924" actId="20577"/>
        <pc:sldMkLst>
          <pc:docMk/>
          <pc:sldMk cId="1238478575" sldId="925"/>
        </pc:sldMkLst>
        <pc:spChg chg="mod">
          <ac:chgData name="Aaron J Masino" userId="2136f450-c1a6-467a-901d-8891005589d6" providerId="ADAL" clId="{ACC460FB-EDC5-55C8-B349-F928A764A37C}" dt="2025-09-03T13:52:49.488" v="8903" actId="20577"/>
          <ac:spMkLst>
            <pc:docMk/>
            <pc:sldMk cId="1238478575" sldId="925"/>
            <ac:spMk id="2" creationId="{83B1F4BC-8DCB-06AE-86E3-6402E5425320}"/>
          </ac:spMkLst>
        </pc:spChg>
        <pc:spChg chg="mod">
          <ac:chgData name="Aaron J Masino" userId="2136f450-c1a6-467a-901d-8891005589d6" providerId="ADAL" clId="{ACC460FB-EDC5-55C8-B349-F928A764A37C}" dt="2025-09-03T19:41:07.136" v="9924" actId="20577"/>
          <ac:spMkLst>
            <pc:docMk/>
            <pc:sldMk cId="1238478575" sldId="925"/>
            <ac:spMk id="3" creationId="{420B7386-3217-B612-5AB7-90CCE2E2598F}"/>
          </ac:spMkLst>
        </pc:spChg>
        <pc:spChg chg="add mod">
          <ac:chgData name="Aaron J Masino" userId="2136f450-c1a6-467a-901d-8891005589d6" providerId="ADAL" clId="{ACC460FB-EDC5-55C8-B349-F928A764A37C}" dt="2025-09-03T13:55:24.389" v="9124" actId="20577"/>
          <ac:spMkLst>
            <pc:docMk/>
            <pc:sldMk cId="1238478575" sldId="925"/>
            <ac:spMk id="4" creationId="{8DC121A2-791F-7539-4DEA-42363EE2EBAF}"/>
          </ac:spMkLst>
        </pc:spChg>
        <pc:spChg chg="add mod">
          <ac:chgData name="Aaron J Masino" userId="2136f450-c1a6-467a-901d-8891005589d6" providerId="ADAL" clId="{ACC460FB-EDC5-55C8-B349-F928A764A37C}" dt="2025-09-03T13:55:56.124" v="9136" actId="20577"/>
          <ac:spMkLst>
            <pc:docMk/>
            <pc:sldMk cId="1238478575" sldId="925"/>
            <ac:spMk id="7" creationId="{A6051053-5714-86E3-4340-701FE8B38D55}"/>
          </ac:spMkLst>
        </pc:spChg>
        <pc:spChg chg="add mod">
          <ac:chgData name="Aaron J Masino" userId="2136f450-c1a6-467a-901d-8891005589d6" providerId="ADAL" clId="{ACC460FB-EDC5-55C8-B349-F928A764A37C}" dt="2025-09-03T13:56:26.055" v="9177" actId="20577"/>
          <ac:spMkLst>
            <pc:docMk/>
            <pc:sldMk cId="1238478575" sldId="925"/>
            <ac:spMk id="13" creationId="{D20DA24E-A659-EFAB-BCB2-E56D534B7B2F}"/>
          </ac:spMkLst>
        </pc:spChg>
        <pc:spChg chg="add mod">
          <ac:chgData name="Aaron J Masino" userId="2136f450-c1a6-467a-901d-8891005589d6" providerId="ADAL" clId="{ACC460FB-EDC5-55C8-B349-F928A764A37C}" dt="2025-09-03T13:57:03.855" v="9180"/>
          <ac:spMkLst>
            <pc:docMk/>
            <pc:sldMk cId="1238478575" sldId="925"/>
            <ac:spMk id="18" creationId="{25C993C3-6322-A8CC-0200-424D5F1B16C7}"/>
          </ac:spMkLst>
        </pc:spChg>
        <pc:picChg chg="add mod">
          <ac:chgData name="Aaron J Masino" userId="2136f450-c1a6-467a-901d-8891005589d6" providerId="ADAL" clId="{ACC460FB-EDC5-55C8-B349-F928A764A37C}" dt="2025-09-03T13:56:58.647" v="9179" actId="1076"/>
          <ac:picMkLst>
            <pc:docMk/>
            <pc:sldMk cId="1238478575" sldId="925"/>
            <ac:picMk id="17" creationId="{730E1A5F-496B-F06C-11A0-C28725D31182}"/>
          </ac:picMkLst>
        </pc:picChg>
        <pc:cxnChg chg="add mod">
          <ac:chgData name="Aaron J Masino" userId="2136f450-c1a6-467a-901d-8891005589d6" providerId="ADAL" clId="{ACC460FB-EDC5-55C8-B349-F928A764A37C}" dt="2025-09-03T13:55:29.203" v="9125" actId="14100"/>
          <ac:cxnSpMkLst>
            <pc:docMk/>
            <pc:sldMk cId="1238478575" sldId="925"/>
            <ac:cxnSpMk id="5" creationId="{23DD758B-6FF3-CC2F-D18D-3EC90E86F628}"/>
          </ac:cxnSpMkLst>
        </pc:cxnChg>
        <pc:cxnChg chg="add mod">
          <ac:chgData name="Aaron J Masino" userId="2136f450-c1a6-467a-901d-8891005589d6" providerId="ADAL" clId="{ACC460FB-EDC5-55C8-B349-F928A764A37C}" dt="2025-09-03T13:55:52.225" v="9132" actId="14100"/>
          <ac:cxnSpMkLst>
            <pc:docMk/>
            <pc:sldMk cId="1238478575" sldId="925"/>
            <ac:cxnSpMk id="8" creationId="{367EFAD1-A072-FBE4-AE87-0CD7ABAD8E6D}"/>
          </ac:cxnSpMkLst>
        </pc:cxnChg>
        <pc:cxnChg chg="add mod">
          <ac:chgData name="Aaron J Masino" userId="2136f450-c1a6-467a-901d-8891005589d6" providerId="ADAL" clId="{ACC460FB-EDC5-55C8-B349-F928A764A37C}" dt="2025-09-03T13:56:26.055" v="9177" actId="20577"/>
          <ac:cxnSpMkLst>
            <pc:docMk/>
            <pc:sldMk cId="1238478575" sldId="925"/>
            <ac:cxnSpMk id="14" creationId="{9AA71185-7A9C-3392-0D09-94C18A9F676A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09-03T19:34:08.525" v="9362" actId="1076"/>
        <pc:sldMkLst>
          <pc:docMk/>
          <pc:sldMk cId="1073339119" sldId="926"/>
        </pc:sldMkLst>
        <pc:spChg chg="mod">
          <ac:chgData name="Aaron J Masino" userId="2136f450-c1a6-467a-901d-8891005589d6" providerId="ADAL" clId="{ACC460FB-EDC5-55C8-B349-F928A764A37C}" dt="2025-09-03T19:33:15.704" v="9357" actId="20577"/>
          <ac:spMkLst>
            <pc:docMk/>
            <pc:sldMk cId="1073339119" sldId="926"/>
            <ac:spMk id="3" creationId="{35B783F3-9614-5F67-53D6-32B32BB799DC}"/>
          </ac:spMkLst>
        </pc:spChg>
        <pc:spChg chg="del">
          <ac:chgData name="Aaron J Masino" userId="2136f450-c1a6-467a-901d-8891005589d6" providerId="ADAL" clId="{ACC460FB-EDC5-55C8-B349-F928A764A37C}" dt="2025-09-03T19:33:27.350" v="9358" actId="478"/>
          <ac:spMkLst>
            <pc:docMk/>
            <pc:sldMk cId="1073339119" sldId="926"/>
            <ac:spMk id="4" creationId="{D9E4626E-E667-BA7F-7DFB-CE14763A462B}"/>
          </ac:spMkLst>
        </pc:spChg>
        <pc:spChg chg="del">
          <ac:chgData name="Aaron J Masino" userId="2136f450-c1a6-467a-901d-8891005589d6" providerId="ADAL" clId="{ACC460FB-EDC5-55C8-B349-F928A764A37C}" dt="2025-09-03T19:33:27.350" v="9358" actId="478"/>
          <ac:spMkLst>
            <pc:docMk/>
            <pc:sldMk cId="1073339119" sldId="926"/>
            <ac:spMk id="7" creationId="{29630867-CCF7-2DAF-A40C-837D8559E568}"/>
          </ac:spMkLst>
        </pc:spChg>
        <pc:spChg chg="del">
          <ac:chgData name="Aaron J Masino" userId="2136f450-c1a6-467a-901d-8891005589d6" providerId="ADAL" clId="{ACC460FB-EDC5-55C8-B349-F928A764A37C}" dt="2025-09-03T19:33:27.350" v="9358" actId="478"/>
          <ac:spMkLst>
            <pc:docMk/>
            <pc:sldMk cId="1073339119" sldId="926"/>
            <ac:spMk id="13" creationId="{B0F605D6-2E9B-A995-C57B-3D75AD8D445A}"/>
          </ac:spMkLst>
        </pc:spChg>
        <pc:picChg chg="add mod">
          <ac:chgData name="Aaron J Masino" userId="2136f450-c1a6-467a-901d-8891005589d6" providerId="ADAL" clId="{ACC460FB-EDC5-55C8-B349-F928A764A37C}" dt="2025-09-03T19:34:08.525" v="9362" actId="1076"/>
          <ac:picMkLst>
            <pc:docMk/>
            <pc:sldMk cId="1073339119" sldId="926"/>
            <ac:picMk id="6" creationId="{A2EE822D-99C7-CDF7-80BD-DE0246CD1AD4}"/>
          </ac:picMkLst>
        </pc:picChg>
        <pc:picChg chg="del">
          <ac:chgData name="Aaron J Masino" userId="2136f450-c1a6-467a-901d-8891005589d6" providerId="ADAL" clId="{ACC460FB-EDC5-55C8-B349-F928A764A37C}" dt="2025-09-03T19:34:03.993" v="9360" actId="478"/>
          <ac:picMkLst>
            <pc:docMk/>
            <pc:sldMk cId="1073339119" sldId="926"/>
            <ac:picMk id="17" creationId="{C753CB78-120C-7680-6642-1A7FFCC4E41F}"/>
          </ac:picMkLst>
        </pc:picChg>
        <pc:cxnChg chg="del mod">
          <ac:chgData name="Aaron J Masino" userId="2136f450-c1a6-467a-901d-8891005589d6" providerId="ADAL" clId="{ACC460FB-EDC5-55C8-B349-F928A764A37C}" dt="2025-09-03T19:33:27.350" v="9358" actId="478"/>
          <ac:cxnSpMkLst>
            <pc:docMk/>
            <pc:sldMk cId="1073339119" sldId="926"/>
            <ac:cxnSpMk id="5" creationId="{E62622DD-B1AE-3A57-0471-CCDC9DE90C16}"/>
          </ac:cxnSpMkLst>
        </pc:cxnChg>
        <pc:cxnChg chg="del">
          <ac:chgData name="Aaron J Masino" userId="2136f450-c1a6-467a-901d-8891005589d6" providerId="ADAL" clId="{ACC460FB-EDC5-55C8-B349-F928A764A37C}" dt="2025-09-03T19:33:27.350" v="9358" actId="478"/>
          <ac:cxnSpMkLst>
            <pc:docMk/>
            <pc:sldMk cId="1073339119" sldId="926"/>
            <ac:cxnSpMk id="8" creationId="{AAC09BEC-EDD5-2112-9D83-FECED3022EB2}"/>
          </ac:cxnSpMkLst>
        </pc:cxnChg>
        <pc:cxnChg chg="del mod">
          <ac:chgData name="Aaron J Masino" userId="2136f450-c1a6-467a-901d-8891005589d6" providerId="ADAL" clId="{ACC460FB-EDC5-55C8-B349-F928A764A37C}" dt="2025-09-03T19:33:30.576" v="9359" actId="478"/>
          <ac:cxnSpMkLst>
            <pc:docMk/>
            <pc:sldMk cId="1073339119" sldId="926"/>
            <ac:cxnSpMk id="14" creationId="{55F97E5A-0D6F-BF15-0A26-BCD26C39F672}"/>
          </ac:cxnSpMkLst>
        </pc:cxnChg>
      </pc:sldChg>
      <pc:sldChg chg="addSp modSp new mod">
        <pc:chgData name="Aaron J Masino" userId="2136f450-c1a6-467a-901d-8891005589d6" providerId="ADAL" clId="{ACC460FB-EDC5-55C8-B349-F928A764A37C}" dt="2025-09-03T19:38:09.198" v="9742"/>
        <pc:sldMkLst>
          <pc:docMk/>
          <pc:sldMk cId="977365651" sldId="927"/>
        </pc:sldMkLst>
        <pc:spChg chg="mod">
          <ac:chgData name="Aaron J Masino" userId="2136f450-c1a6-467a-901d-8891005589d6" providerId="ADAL" clId="{ACC460FB-EDC5-55C8-B349-F928A764A37C}" dt="2025-09-03T19:34:34.535" v="9396" actId="20577"/>
          <ac:spMkLst>
            <pc:docMk/>
            <pc:sldMk cId="977365651" sldId="927"/>
            <ac:spMk id="2" creationId="{EB7B1078-7B6A-CFFC-11CB-111EC9653F04}"/>
          </ac:spMkLst>
        </pc:spChg>
        <pc:spChg chg="mod">
          <ac:chgData name="Aaron J Masino" userId="2136f450-c1a6-467a-901d-8891005589d6" providerId="ADAL" clId="{ACC460FB-EDC5-55C8-B349-F928A764A37C}" dt="2025-09-03T19:37:25.973" v="9739" actId="207"/>
          <ac:spMkLst>
            <pc:docMk/>
            <pc:sldMk cId="977365651" sldId="927"/>
            <ac:spMk id="3" creationId="{0FA360FA-46D7-4A21-F09A-738201D309BC}"/>
          </ac:spMkLst>
        </pc:spChg>
        <pc:spChg chg="add mod">
          <ac:chgData name="Aaron J Masino" userId="2136f450-c1a6-467a-901d-8891005589d6" providerId="ADAL" clId="{ACC460FB-EDC5-55C8-B349-F928A764A37C}" dt="2025-09-03T19:38:09.198" v="9742"/>
          <ac:spMkLst>
            <pc:docMk/>
            <pc:sldMk cId="977365651" sldId="927"/>
            <ac:spMk id="5" creationId="{8325264E-CA03-E799-E862-EA94E07E5ADA}"/>
          </ac:spMkLst>
        </pc:spChg>
        <pc:picChg chg="add mod">
          <ac:chgData name="Aaron J Masino" userId="2136f450-c1a6-467a-901d-8891005589d6" providerId="ADAL" clId="{ACC460FB-EDC5-55C8-B349-F928A764A37C}" dt="2025-09-03T19:38:03.737" v="9741" actId="1076"/>
          <ac:picMkLst>
            <pc:docMk/>
            <pc:sldMk cId="977365651" sldId="927"/>
            <ac:picMk id="4" creationId="{DA18F8F7-1F03-D660-975D-93276FF1B280}"/>
          </ac:picMkLst>
        </pc:picChg>
      </pc:sldChg>
      <pc:sldChg chg="addSp modSp new mod">
        <pc:chgData name="Aaron J Masino" userId="2136f450-c1a6-467a-901d-8891005589d6" providerId="ADAL" clId="{ACC460FB-EDC5-55C8-B349-F928A764A37C}" dt="2025-09-03T19:43:23.017" v="10160" actId="20577"/>
        <pc:sldMkLst>
          <pc:docMk/>
          <pc:sldMk cId="3698582711" sldId="928"/>
        </pc:sldMkLst>
        <pc:spChg chg="mod">
          <ac:chgData name="Aaron J Masino" userId="2136f450-c1a6-467a-901d-8891005589d6" providerId="ADAL" clId="{ACC460FB-EDC5-55C8-B349-F928A764A37C}" dt="2025-09-03T19:38:54.103" v="9797" actId="20577"/>
          <ac:spMkLst>
            <pc:docMk/>
            <pc:sldMk cId="3698582711" sldId="928"/>
            <ac:spMk id="2" creationId="{77C7DDFA-AC42-01DB-20EC-7931E83AF315}"/>
          </ac:spMkLst>
        </pc:spChg>
        <pc:spChg chg="mod">
          <ac:chgData name="Aaron J Masino" userId="2136f450-c1a6-467a-901d-8891005589d6" providerId="ADAL" clId="{ACC460FB-EDC5-55C8-B349-F928A764A37C}" dt="2025-09-03T19:43:23.017" v="10160" actId="20577"/>
          <ac:spMkLst>
            <pc:docMk/>
            <pc:sldMk cId="3698582711" sldId="928"/>
            <ac:spMk id="3" creationId="{EE05D68F-AFD7-B6DA-4F32-E5963926768A}"/>
          </ac:spMkLst>
        </pc:spChg>
        <pc:spChg chg="add mod">
          <ac:chgData name="Aaron J Masino" userId="2136f450-c1a6-467a-901d-8891005589d6" providerId="ADAL" clId="{ACC460FB-EDC5-55C8-B349-F928A764A37C}" dt="2025-09-03T19:41:42.220" v="10014" actId="14100"/>
          <ac:spMkLst>
            <pc:docMk/>
            <pc:sldMk cId="3698582711" sldId="928"/>
            <ac:spMk id="4" creationId="{51AC7258-A406-3B69-4665-4E16A7BA200A}"/>
          </ac:spMkLst>
        </pc:spChg>
        <pc:spChg chg="add mod">
          <ac:chgData name="Aaron J Masino" userId="2136f450-c1a6-467a-901d-8891005589d6" providerId="ADAL" clId="{ACC460FB-EDC5-55C8-B349-F928A764A37C}" dt="2025-09-03T19:42:30.601" v="10078" actId="20577"/>
          <ac:spMkLst>
            <pc:docMk/>
            <pc:sldMk cId="3698582711" sldId="928"/>
            <ac:spMk id="7" creationId="{DAEA3113-3129-23D8-694A-5680BB9155E2}"/>
          </ac:spMkLst>
        </pc:spChg>
        <pc:cxnChg chg="add mod">
          <ac:chgData name="Aaron J Masino" userId="2136f450-c1a6-467a-901d-8891005589d6" providerId="ADAL" clId="{ACC460FB-EDC5-55C8-B349-F928A764A37C}" dt="2025-09-03T19:41:18.453" v="9927" actId="14100"/>
          <ac:cxnSpMkLst>
            <pc:docMk/>
            <pc:sldMk cId="3698582711" sldId="928"/>
            <ac:cxnSpMk id="5" creationId="{C7D109A3-8158-9C99-DC94-6D90069B761C}"/>
          </ac:cxnSpMkLst>
        </pc:cxnChg>
        <pc:cxnChg chg="add mod">
          <ac:chgData name="Aaron J Masino" userId="2136f450-c1a6-467a-901d-8891005589d6" providerId="ADAL" clId="{ACC460FB-EDC5-55C8-B349-F928A764A37C}" dt="2025-09-03T19:41:54.743" v="10017" actId="14100"/>
          <ac:cxnSpMkLst>
            <pc:docMk/>
            <pc:sldMk cId="3698582711" sldId="928"/>
            <ac:cxnSpMk id="8" creationId="{72A3347B-9061-AF43-CB67-B9BF9C465DAA}"/>
          </ac:cxnSpMkLst>
        </pc:cxnChg>
      </pc:sldChg>
      <pc:sldChg chg="addSp modSp new mod">
        <pc:chgData name="Aaron J Masino" userId="2136f450-c1a6-467a-901d-8891005589d6" providerId="ADAL" clId="{ACC460FB-EDC5-55C8-B349-F928A764A37C}" dt="2025-09-03T20:05:52.240" v="10747" actId="14100"/>
        <pc:sldMkLst>
          <pc:docMk/>
          <pc:sldMk cId="3005169518" sldId="929"/>
        </pc:sldMkLst>
        <pc:spChg chg="mod">
          <ac:chgData name="Aaron J Masino" userId="2136f450-c1a6-467a-901d-8891005589d6" providerId="ADAL" clId="{ACC460FB-EDC5-55C8-B349-F928A764A37C}" dt="2025-09-03T19:44:25.232" v="10261" actId="20577"/>
          <ac:spMkLst>
            <pc:docMk/>
            <pc:sldMk cId="3005169518" sldId="929"/>
            <ac:spMk id="2" creationId="{726181E7-F753-A51C-89EB-8489B36DD985}"/>
          </ac:spMkLst>
        </pc:spChg>
        <pc:spChg chg="mod">
          <ac:chgData name="Aaron J Masino" userId="2136f450-c1a6-467a-901d-8891005589d6" providerId="ADAL" clId="{ACC460FB-EDC5-55C8-B349-F928A764A37C}" dt="2025-09-03T20:05:32.706" v="10742" actId="20577"/>
          <ac:spMkLst>
            <pc:docMk/>
            <pc:sldMk cId="3005169518" sldId="929"/>
            <ac:spMk id="3" creationId="{36E802D6-A172-ECCC-79A6-026E9DC01BA4}"/>
          </ac:spMkLst>
        </pc:spChg>
        <pc:spChg chg="add mod">
          <ac:chgData name="Aaron J Masino" userId="2136f450-c1a6-467a-901d-8891005589d6" providerId="ADAL" clId="{ACC460FB-EDC5-55C8-B349-F928A764A37C}" dt="2025-09-03T20:00:11.689" v="10595" actId="1035"/>
          <ac:spMkLst>
            <pc:docMk/>
            <pc:sldMk cId="3005169518" sldId="929"/>
            <ac:spMk id="4" creationId="{7277D857-7CF9-B9BA-1D0B-EC00837F8796}"/>
          </ac:spMkLst>
        </pc:spChg>
        <pc:spChg chg="add mod">
          <ac:chgData name="Aaron J Masino" userId="2136f450-c1a6-467a-901d-8891005589d6" providerId="ADAL" clId="{ACC460FB-EDC5-55C8-B349-F928A764A37C}" dt="2025-09-03T20:05:50.012" v="10746" actId="1076"/>
          <ac:spMkLst>
            <pc:docMk/>
            <pc:sldMk cId="3005169518" sldId="929"/>
            <ac:spMk id="5" creationId="{61B8D809-1735-2050-548B-BFAC84577D81}"/>
          </ac:spMkLst>
        </pc:spChg>
        <pc:cxnChg chg="add mod">
          <ac:chgData name="Aaron J Masino" userId="2136f450-c1a6-467a-901d-8891005589d6" providerId="ADAL" clId="{ACC460FB-EDC5-55C8-B349-F928A764A37C}" dt="2025-09-03T20:05:52.240" v="10747" actId="14100"/>
          <ac:cxnSpMkLst>
            <pc:docMk/>
            <pc:sldMk cId="3005169518" sldId="929"/>
            <ac:cxnSpMk id="6" creationId="{63F91F71-33E3-92C5-9879-DF1D76C66607}"/>
          </ac:cxnSpMkLst>
        </pc:cxnChg>
      </pc:sldChg>
      <pc:sldChg chg="modSp new mod">
        <pc:chgData name="Aaron J Masino" userId="2136f450-c1a6-467a-901d-8891005589d6" providerId="ADAL" clId="{ACC460FB-EDC5-55C8-B349-F928A764A37C}" dt="2025-09-03T20:48:09.411" v="10919" actId="20577"/>
        <pc:sldMkLst>
          <pc:docMk/>
          <pc:sldMk cId="1301780122" sldId="930"/>
        </pc:sldMkLst>
        <pc:spChg chg="mod">
          <ac:chgData name="Aaron J Masino" userId="2136f450-c1a6-467a-901d-8891005589d6" providerId="ADAL" clId="{ACC460FB-EDC5-55C8-B349-F928A764A37C}" dt="2025-09-03T20:02:48.311" v="10637" actId="20577"/>
          <ac:spMkLst>
            <pc:docMk/>
            <pc:sldMk cId="1301780122" sldId="930"/>
            <ac:spMk id="2" creationId="{EE48C551-4E6D-0421-1D17-B673908227C6}"/>
          </ac:spMkLst>
        </pc:spChg>
        <pc:spChg chg="mod">
          <ac:chgData name="Aaron J Masino" userId="2136f450-c1a6-467a-901d-8891005589d6" providerId="ADAL" clId="{ACC460FB-EDC5-55C8-B349-F928A764A37C}" dt="2025-09-03T20:48:09.411" v="10919" actId="20577"/>
          <ac:spMkLst>
            <pc:docMk/>
            <pc:sldMk cId="1301780122" sldId="930"/>
            <ac:spMk id="3" creationId="{F10D4C3C-A45F-4637-BDAF-8F7C47549E2B}"/>
          </ac:spMkLst>
        </pc:spChg>
      </pc:sldChg>
      <pc:sldChg chg="modSp add mod">
        <pc:chgData name="Aaron J Masino" userId="2136f450-c1a6-467a-901d-8891005589d6" providerId="ADAL" clId="{ACC460FB-EDC5-55C8-B349-F928A764A37C}" dt="2025-09-03T20:52:51.135" v="11241" actId="20577"/>
        <pc:sldMkLst>
          <pc:docMk/>
          <pc:sldMk cId="3984678957" sldId="931"/>
        </pc:sldMkLst>
        <pc:spChg chg="mod">
          <ac:chgData name="Aaron J Masino" userId="2136f450-c1a6-467a-901d-8891005589d6" providerId="ADAL" clId="{ACC460FB-EDC5-55C8-B349-F928A764A37C}" dt="2025-09-03T20:52:51.135" v="11241" actId="20577"/>
          <ac:spMkLst>
            <pc:docMk/>
            <pc:sldMk cId="3984678957" sldId="931"/>
            <ac:spMk id="3" creationId="{577982AF-2F9E-B8BC-19C7-29D7CE2AE721}"/>
          </ac:spMkLst>
        </pc:spChg>
      </pc:sldChg>
      <pc:sldChg chg="addSp modSp new mod">
        <pc:chgData name="Aaron J Masino" userId="2136f450-c1a6-467a-901d-8891005589d6" providerId="ADAL" clId="{ACC460FB-EDC5-55C8-B349-F928A764A37C}" dt="2025-09-03T20:54:33.249" v="11342"/>
        <pc:sldMkLst>
          <pc:docMk/>
          <pc:sldMk cId="1171861076" sldId="932"/>
        </pc:sldMkLst>
        <pc:spChg chg="mod">
          <ac:chgData name="Aaron J Masino" userId="2136f450-c1a6-467a-901d-8891005589d6" providerId="ADAL" clId="{ACC460FB-EDC5-55C8-B349-F928A764A37C}" dt="2025-09-03T20:53:09.556" v="11272" actId="20577"/>
          <ac:spMkLst>
            <pc:docMk/>
            <pc:sldMk cId="1171861076" sldId="932"/>
            <ac:spMk id="2" creationId="{F30131C8-D476-46C3-121E-A23E30488A2E}"/>
          </ac:spMkLst>
        </pc:spChg>
        <pc:spChg chg="mod">
          <ac:chgData name="Aaron J Masino" userId="2136f450-c1a6-467a-901d-8891005589d6" providerId="ADAL" clId="{ACC460FB-EDC5-55C8-B349-F928A764A37C}" dt="2025-09-03T20:54:00.644" v="11339" actId="20577"/>
          <ac:spMkLst>
            <pc:docMk/>
            <pc:sldMk cId="1171861076" sldId="932"/>
            <ac:spMk id="3" creationId="{E06F39CE-3FD4-96FD-A7DF-F009021D9965}"/>
          </ac:spMkLst>
        </pc:spChg>
        <pc:spChg chg="add mod">
          <ac:chgData name="Aaron J Masino" userId="2136f450-c1a6-467a-901d-8891005589d6" providerId="ADAL" clId="{ACC460FB-EDC5-55C8-B349-F928A764A37C}" dt="2025-09-03T20:54:33.249" v="11342"/>
          <ac:spMkLst>
            <pc:docMk/>
            <pc:sldMk cId="1171861076" sldId="932"/>
            <ac:spMk id="6" creationId="{83062766-D5C4-B70F-69F1-094D6F170F39}"/>
          </ac:spMkLst>
        </pc:spChg>
        <pc:picChg chg="add mod">
          <ac:chgData name="Aaron J Masino" userId="2136f450-c1a6-467a-901d-8891005589d6" providerId="ADAL" clId="{ACC460FB-EDC5-55C8-B349-F928A764A37C}" dt="2025-09-03T20:53:48.012" v="11302" actId="1076"/>
          <ac:picMkLst>
            <pc:docMk/>
            <pc:sldMk cId="1171861076" sldId="932"/>
            <ac:picMk id="4" creationId="{DE4B6621-991F-710E-5757-5E5C536B53AE}"/>
          </ac:picMkLst>
        </pc:picChg>
        <pc:picChg chg="add mod">
          <ac:chgData name="Aaron J Masino" userId="2136f450-c1a6-467a-901d-8891005589d6" providerId="ADAL" clId="{ACC460FB-EDC5-55C8-B349-F928A764A37C}" dt="2025-09-03T20:54:27.765" v="11341" actId="1076"/>
          <ac:picMkLst>
            <pc:docMk/>
            <pc:sldMk cId="1171861076" sldId="932"/>
            <ac:picMk id="5" creationId="{68279A08-EE28-4B3E-B1CE-FD74624E2BBF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03T20:59:59.870" v="11715" actId="207"/>
        <pc:sldMkLst>
          <pc:docMk/>
          <pc:sldMk cId="2396128389" sldId="933"/>
        </pc:sldMkLst>
        <pc:spChg chg="mod">
          <ac:chgData name="Aaron J Masino" userId="2136f450-c1a6-467a-901d-8891005589d6" providerId="ADAL" clId="{ACC460FB-EDC5-55C8-B349-F928A764A37C}" dt="2025-09-03T20:59:59.870" v="11715" actId="207"/>
          <ac:spMkLst>
            <pc:docMk/>
            <pc:sldMk cId="2396128389" sldId="933"/>
            <ac:spMk id="3" creationId="{1E9CFD65-2060-E2B0-9825-6E897792B81D}"/>
          </ac:spMkLst>
        </pc:spChg>
        <pc:picChg chg="del">
          <ac:chgData name="Aaron J Masino" userId="2136f450-c1a6-467a-901d-8891005589d6" providerId="ADAL" clId="{ACC460FB-EDC5-55C8-B349-F928A764A37C}" dt="2025-09-03T20:55:52.818" v="11345" actId="478"/>
          <ac:picMkLst>
            <pc:docMk/>
            <pc:sldMk cId="2396128389" sldId="933"/>
            <ac:picMk id="4" creationId="{5A3FD5DD-E2E6-83E9-5531-D92DB49994BF}"/>
          </ac:picMkLst>
        </pc:picChg>
        <pc:picChg chg="mod">
          <ac:chgData name="Aaron J Masino" userId="2136f450-c1a6-467a-901d-8891005589d6" providerId="ADAL" clId="{ACC460FB-EDC5-55C8-B349-F928A764A37C}" dt="2025-09-03T20:55:55.147" v="11346" actId="1076"/>
          <ac:picMkLst>
            <pc:docMk/>
            <pc:sldMk cId="2396128389" sldId="933"/>
            <ac:picMk id="5" creationId="{75157313-B905-1AC6-955B-DE1E0ECD2887}"/>
          </ac:picMkLst>
        </pc:picChg>
        <pc:picChg chg="add mod">
          <ac:chgData name="Aaron J Masino" userId="2136f450-c1a6-467a-901d-8891005589d6" providerId="ADAL" clId="{ACC460FB-EDC5-55C8-B349-F928A764A37C}" dt="2025-09-03T20:57:08.096" v="11467" actId="1076"/>
          <ac:picMkLst>
            <pc:docMk/>
            <pc:sldMk cId="2396128389" sldId="933"/>
            <ac:picMk id="7" creationId="{2D740E16-C6AE-B2E4-27D3-EB6E6F4BCF0A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03T20:59:39.401" v="11714" actId="20577"/>
        <pc:sldMkLst>
          <pc:docMk/>
          <pc:sldMk cId="2063917613" sldId="934"/>
        </pc:sldMkLst>
        <pc:spChg chg="mod">
          <ac:chgData name="Aaron J Masino" userId="2136f450-c1a6-467a-901d-8891005589d6" providerId="ADAL" clId="{ACC460FB-EDC5-55C8-B349-F928A764A37C}" dt="2025-09-03T20:58:49.890" v="11694" actId="14100"/>
          <ac:spMkLst>
            <pc:docMk/>
            <pc:sldMk cId="2063917613" sldId="934"/>
            <ac:spMk id="3" creationId="{2175A926-67D6-1D31-C33B-167A086996BC}"/>
          </ac:spMkLst>
        </pc:spChg>
        <pc:spChg chg="add mod">
          <ac:chgData name="Aaron J Masino" userId="2136f450-c1a6-467a-901d-8891005589d6" providerId="ADAL" clId="{ACC460FB-EDC5-55C8-B349-F928A764A37C}" dt="2025-09-03T20:59:39.401" v="11714" actId="20577"/>
          <ac:spMkLst>
            <pc:docMk/>
            <pc:sldMk cId="2063917613" sldId="934"/>
            <ac:spMk id="8" creationId="{971C9072-09FE-DD5A-079E-CF1FC2E94C6D}"/>
          </ac:spMkLst>
        </pc:spChg>
        <pc:picChg chg="add mod">
          <ac:chgData name="Aaron J Masino" userId="2136f450-c1a6-467a-901d-8891005589d6" providerId="ADAL" clId="{ACC460FB-EDC5-55C8-B349-F928A764A37C}" dt="2025-09-03T20:59:15.911" v="11697" actId="1076"/>
          <ac:picMkLst>
            <pc:docMk/>
            <pc:sldMk cId="2063917613" sldId="934"/>
            <ac:picMk id="4" creationId="{F9E204E6-4D81-5040-DF01-5D74FFC0B644}"/>
          </ac:picMkLst>
        </pc:picChg>
        <pc:picChg chg="del">
          <ac:chgData name="Aaron J Masino" userId="2136f450-c1a6-467a-901d-8891005589d6" providerId="ADAL" clId="{ACC460FB-EDC5-55C8-B349-F928A764A37C}" dt="2025-09-03T20:57:35.963" v="11469" actId="478"/>
          <ac:picMkLst>
            <pc:docMk/>
            <pc:sldMk cId="2063917613" sldId="934"/>
            <ac:picMk id="5" creationId="{2AE09ACA-1A4B-ADFB-EFA3-3A9D1EE12353}"/>
          </ac:picMkLst>
        </pc:picChg>
        <pc:picChg chg="del">
          <ac:chgData name="Aaron J Masino" userId="2136f450-c1a6-467a-901d-8891005589d6" providerId="ADAL" clId="{ACC460FB-EDC5-55C8-B349-F928A764A37C}" dt="2025-09-03T20:58:53.055" v="11695" actId="478"/>
          <ac:picMkLst>
            <pc:docMk/>
            <pc:sldMk cId="2063917613" sldId="934"/>
            <ac:picMk id="7" creationId="{6E5A840E-329F-F225-1E76-3886D55A21B2}"/>
          </ac:picMkLst>
        </pc:picChg>
        <pc:cxnChg chg="add mod">
          <ac:chgData name="Aaron J Masino" userId="2136f450-c1a6-467a-901d-8891005589d6" providerId="ADAL" clId="{ACC460FB-EDC5-55C8-B349-F928A764A37C}" dt="2025-09-03T20:59:38.917" v="11712" actId="20577"/>
          <ac:cxnSpMkLst>
            <pc:docMk/>
            <pc:sldMk cId="2063917613" sldId="934"/>
            <ac:cxnSpMk id="9" creationId="{9043A82D-7294-9A30-5A38-1571115068F2}"/>
          </ac:cxnSpMkLst>
        </pc:cxnChg>
      </pc:sldChg>
      <pc:sldChg chg="addSp modSp new mod">
        <pc:chgData name="Aaron J Masino" userId="2136f450-c1a6-467a-901d-8891005589d6" providerId="ADAL" clId="{ACC460FB-EDC5-55C8-B349-F928A764A37C}" dt="2025-09-03T21:07:04.371" v="12086" actId="20577"/>
        <pc:sldMkLst>
          <pc:docMk/>
          <pc:sldMk cId="1462942146" sldId="935"/>
        </pc:sldMkLst>
        <pc:spChg chg="mod">
          <ac:chgData name="Aaron J Masino" userId="2136f450-c1a6-467a-901d-8891005589d6" providerId="ADAL" clId="{ACC460FB-EDC5-55C8-B349-F928A764A37C}" dt="2025-09-03T21:00:50.907" v="11745" actId="20577"/>
          <ac:spMkLst>
            <pc:docMk/>
            <pc:sldMk cId="1462942146" sldId="935"/>
            <ac:spMk id="2" creationId="{BD74CF4E-EB06-3DDE-1C25-AE2AFFA3F69C}"/>
          </ac:spMkLst>
        </pc:spChg>
        <pc:spChg chg="mod">
          <ac:chgData name="Aaron J Masino" userId="2136f450-c1a6-467a-901d-8891005589d6" providerId="ADAL" clId="{ACC460FB-EDC5-55C8-B349-F928A764A37C}" dt="2025-09-03T21:05:22.947" v="11990" actId="179"/>
          <ac:spMkLst>
            <pc:docMk/>
            <pc:sldMk cId="1462942146" sldId="935"/>
            <ac:spMk id="3" creationId="{6FAB294B-A600-3F07-15BD-3EE1CC465109}"/>
          </ac:spMkLst>
        </pc:spChg>
        <pc:spChg chg="add mod">
          <ac:chgData name="Aaron J Masino" userId="2136f450-c1a6-467a-901d-8891005589d6" providerId="ADAL" clId="{ACC460FB-EDC5-55C8-B349-F928A764A37C}" dt="2025-09-03T21:06:03.110" v="11996" actId="14100"/>
          <ac:spMkLst>
            <pc:docMk/>
            <pc:sldMk cId="1462942146" sldId="935"/>
            <ac:spMk id="4" creationId="{78CF9C7E-DE42-3381-1531-1F10B173986D}"/>
          </ac:spMkLst>
        </pc:spChg>
        <pc:spChg chg="add mod">
          <ac:chgData name="Aaron J Masino" userId="2136f450-c1a6-467a-901d-8891005589d6" providerId="ADAL" clId="{ACC460FB-EDC5-55C8-B349-F928A764A37C}" dt="2025-09-03T21:06:19.742" v="12025" actId="14100"/>
          <ac:spMkLst>
            <pc:docMk/>
            <pc:sldMk cId="1462942146" sldId="935"/>
            <ac:spMk id="5" creationId="{2FDD2D0D-C9BD-8AE5-2503-FC6432A8633B}"/>
          </ac:spMkLst>
        </pc:spChg>
        <pc:spChg chg="add mod">
          <ac:chgData name="Aaron J Masino" userId="2136f450-c1a6-467a-901d-8891005589d6" providerId="ADAL" clId="{ACC460FB-EDC5-55C8-B349-F928A764A37C}" dt="2025-09-03T21:06:39.050" v="12034" actId="14100"/>
          <ac:spMkLst>
            <pc:docMk/>
            <pc:sldMk cId="1462942146" sldId="935"/>
            <ac:spMk id="10" creationId="{620187EA-E354-1AB2-3787-D73041582D5D}"/>
          </ac:spMkLst>
        </pc:spChg>
        <pc:spChg chg="add mod">
          <ac:chgData name="Aaron J Masino" userId="2136f450-c1a6-467a-901d-8891005589d6" providerId="ADAL" clId="{ACC460FB-EDC5-55C8-B349-F928A764A37C}" dt="2025-09-03T21:07:04.371" v="12086" actId="20577"/>
          <ac:spMkLst>
            <pc:docMk/>
            <pc:sldMk cId="1462942146" sldId="935"/>
            <ac:spMk id="11" creationId="{1B991AF7-BE0F-C450-2741-81C5BE0B8C5A}"/>
          </ac:spMkLst>
        </pc:spChg>
        <pc:cxnChg chg="add mod">
          <ac:chgData name="Aaron J Masino" userId="2136f450-c1a6-467a-901d-8891005589d6" providerId="ADAL" clId="{ACC460FB-EDC5-55C8-B349-F928A764A37C}" dt="2025-09-03T21:06:22.117" v="12026" actId="14100"/>
          <ac:cxnSpMkLst>
            <pc:docMk/>
            <pc:sldMk cId="1462942146" sldId="935"/>
            <ac:cxnSpMk id="6" creationId="{0B9F40E5-ECC5-91AC-F50F-30A79DF700E2}"/>
          </ac:cxnSpMkLst>
        </pc:cxnChg>
        <pc:cxnChg chg="add mod">
          <ac:chgData name="Aaron J Masino" userId="2136f450-c1a6-467a-901d-8891005589d6" providerId="ADAL" clId="{ACC460FB-EDC5-55C8-B349-F928A764A37C}" dt="2025-09-03T21:07:03.572" v="12082" actId="20577"/>
          <ac:cxnSpMkLst>
            <pc:docMk/>
            <pc:sldMk cId="1462942146" sldId="935"/>
            <ac:cxnSpMk id="12" creationId="{BAC0F328-1780-82F2-76F9-809849150EA3}"/>
          </ac:cxnSpMkLst>
        </pc:cxnChg>
      </pc:sldChg>
      <pc:sldChg chg="modSp new mod">
        <pc:chgData name="Aaron J Masino" userId="2136f450-c1a6-467a-901d-8891005589d6" providerId="ADAL" clId="{ACC460FB-EDC5-55C8-B349-F928A764A37C}" dt="2025-09-03T21:16:19.017" v="12549" actId="20577"/>
        <pc:sldMkLst>
          <pc:docMk/>
          <pc:sldMk cId="3172978997" sldId="936"/>
        </pc:sldMkLst>
        <pc:spChg chg="mod">
          <ac:chgData name="Aaron J Masino" userId="2136f450-c1a6-467a-901d-8891005589d6" providerId="ADAL" clId="{ACC460FB-EDC5-55C8-B349-F928A764A37C}" dt="2025-09-03T21:14:01.365" v="12390" actId="20577"/>
          <ac:spMkLst>
            <pc:docMk/>
            <pc:sldMk cId="3172978997" sldId="936"/>
            <ac:spMk id="2" creationId="{1AA3B37C-0988-C620-501D-80085DB09F1B}"/>
          </ac:spMkLst>
        </pc:spChg>
        <pc:spChg chg="mod">
          <ac:chgData name="Aaron J Masino" userId="2136f450-c1a6-467a-901d-8891005589d6" providerId="ADAL" clId="{ACC460FB-EDC5-55C8-B349-F928A764A37C}" dt="2025-09-03T21:16:19.017" v="12549" actId="20577"/>
          <ac:spMkLst>
            <pc:docMk/>
            <pc:sldMk cId="3172978997" sldId="936"/>
            <ac:spMk id="3" creationId="{788F3030-77E5-A963-D5F8-9215194186E1}"/>
          </ac:spMkLst>
        </pc:spChg>
      </pc:sldChg>
      <pc:sldChg chg="addSp delSp modSp add mod">
        <pc:chgData name="Aaron J Masino" userId="2136f450-c1a6-467a-901d-8891005589d6" providerId="ADAL" clId="{ACC460FB-EDC5-55C8-B349-F928A764A37C}" dt="2025-09-03T21:13:45.027" v="12361"/>
        <pc:sldMkLst>
          <pc:docMk/>
          <pc:sldMk cId="3829145653" sldId="937"/>
        </pc:sldMkLst>
        <pc:spChg chg="mod">
          <ac:chgData name="Aaron J Masino" userId="2136f450-c1a6-467a-901d-8891005589d6" providerId="ADAL" clId="{ACC460FB-EDC5-55C8-B349-F928A764A37C}" dt="2025-09-03T21:12:04.072" v="12276" actId="6549"/>
          <ac:spMkLst>
            <pc:docMk/>
            <pc:sldMk cId="3829145653" sldId="937"/>
            <ac:spMk id="3" creationId="{899AEA75-CE04-A593-4E54-C4AC04446027}"/>
          </ac:spMkLst>
        </pc:spChg>
        <pc:spChg chg="del">
          <ac:chgData name="Aaron J Masino" userId="2136f450-c1a6-467a-901d-8891005589d6" providerId="ADAL" clId="{ACC460FB-EDC5-55C8-B349-F928A764A37C}" dt="2025-09-03T21:09:36.125" v="12197" actId="478"/>
          <ac:spMkLst>
            <pc:docMk/>
            <pc:sldMk cId="3829145653" sldId="937"/>
            <ac:spMk id="4" creationId="{89BD4C94-381B-3B1E-2518-9238FBF25440}"/>
          </ac:spMkLst>
        </pc:spChg>
        <pc:spChg chg="del">
          <ac:chgData name="Aaron J Masino" userId="2136f450-c1a6-467a-901d-8891005589d6" providerId="ADAL" clId="{ACC460FB-EDC5-55C8-B349-F928A764A37C}" dt="2025-09-03T21:09:36.125" v="12197" actId="478"/>
          <ac:spMkLst>
            <pc:docMk/>
            <pc:sldMk cId="3829145653" sldId="937"/>
            <ac:spMk id="5" creationId="{C404D16D-7C82-FC08-C4B6-12DC10440BEB}"/>
          </ac:spMkLst>
        </pc:spChg>
        <pc:spChg chg="mod">
          <ac:chgData name="Aaron J Masino" userId="2136f450-c1a6-467a-901d-8891005589d6" providerId="ADAL" clId="{ACC460FB-EDC5-55C8-B349-F928A764A37C}" dt="2025-09-03T21:12:21.947" v="12280" actId="14100"/>
          <ac:spMkLst>
            <pc:docMk/>
            <pc:sldMk cId="3829145653" sldId="937"/>
            <ac:spMk id="10" creationId="{315DDC55-EDE5-DEC5-81EF-675DF5CBCCC6}"/>
          </ac:spMkLst>
        </pc:spChg>
        <pc:spChg chg="mod">
          <ac:chgData name="Aaron J Masino" userId="2136f450-c1a6-467a-901d-8891005589d6" providerId="ADAL" clId="{ACC460FB-EDC5-55C8-B349-F928A764A37C}" dt="2025-09-03T21:13:02.419" v="12360" actId="20577"/>
          <ac:spMkLst>
            <pc:docMk/>
            <pc:sldMk cId="3829145653" sldId="937"/>
            <ac:spMk id="11" creationId="{9FEF2FEB-726D-BC9C-53E7-9D5CFC90BA1E}"/>
          </ac:spMkLst>
        </pc:spChg>
        <pc:spChg chg="add mod">
          <ac:chgData name="Aaron J Masino" userId="2136f450-c1a6-467a-901d-8891005589d6" providerId="ADAL" clId="{ACC460FB-EDC5-55C8-B349-F928A764A37C}" dt="2025-09-03T21:13:45.027" v="12361"/>
          <ac:spMkLst>
            <pc:docMk/>
            <pc:sldMk cId="3829145653" sldId="937"/>
            <ac:spMk id="18" creationId="{5082F12C-8542-7D33-4FAD-96C8E6DB7AD0}"/>
          </ac:spMkLst>
        </pc:spChg>
        <pc:picChg chg="add mod">
          <ac:chgData name="Aaron J Masino" userId="2136f450-c1a6-467a-901d-8891005589d6" providerId="ADAL" clId="{ACC460FB-EDC5-55C8-B349-F928A764A37C}" dt="2025-09-03T21:11:55.795" v="12273" actId="1076"/>
          <ac:picMkLst>
            <pc:docMk/>
            <pc:sldMk cId="3829145653" sldId="937"/>
            <ac:picMk id="8" creationId="{1921FA51-EA46-0B0E-CB48-736D5646532F}"/>
          </ac:picMkLst>
        </pc:picChg>
        <pc:cxnChg chg="del mod">
          <ac:chgData name="Aaron J Masino" userId="2136f450-c1a6-467a-901d-8891005589d6" providerId="ADAL" clId="{ACC460FB-EDC5-55C8-B349-F928A764A37C}" dt="2025-09-03T21:09:36.125" v="12197" actId="478"/>
          <ac:cxnSpMkLst>
            <pc:docMk/>
            <pc:sldMk cId="3829145653" sldId="937"/>
            <ac:cxnSpMk id="6" creationId="{24A3F277-1F7A-2112-4591-73734E35FB61}"/>
          </ac:cxnSpMkLst>
        </pc:cxnChg>
        <pc:cxnChg chg="mod">
          <ac:chgData name="Aaron J Masino" userId="2136f450-c1a6-467a-901d-8891005589d6" providerId="ADAL" clId="{ACC460FB-EDC5-55C8-B349-F928A764A37C}" dt="2025-09-03T21:12:59.330" v="12339" actId="20577"/>
          <ac:cxnSpMkLst>
            <pc:docMk/>
            <pc:sldMk cId="3829145653" sldId="937"/>
            <ac:cxnSpMk id="12" creationId="{98A75E58-2968-60CE-2987-5C8A1215559F}"/>
          </ac:cxnSpMkLst>
        </pc:cxnChg>
      </pc:sldChg>
      <pc:sldChg chg="addSp delSp modSp new mod">
        <pc:chgData name="Aaron J Masino" userId="2136f450-c1a6-467a-901d-8891005589d6" providerId="ADAL" clId="{ACC460FB-EDC5-55C8-B349-F928A764A37C}" dt="2025-09-03T21:20:36.318" v="13146" actId="207"/>
        <pc:sldMkLst>
          <pc:docMk/>
          <pc:sldMk cId="1749187407" sldId="938"/>
        </pc:sldMkLst>
        <pc:spChg chg="mod">
          <ac:chgData name="Aaron J Masino" userId="2136f450-c1a6-467a-901d-8891005589d6" providerId="ADAL" clId="{ACC460FB-EDC5-55C8-B349-F928A764A37C}" dt="2025-09-03T21:16:50.901" v="12582" actId="20577"/>
          <ac:spMkLst>
            <pc:docMk/>
            <pc:sldMk cId="1749187407" sldId="938"/>
            <ac:spMk id="2" creationId="{3E81B2A7-51E8-3B63-9D72-88EA238EA555}"/>
          </ac:spMkLst>
        </pc:spChg>
        <pc:spChg chg="mod">
          <ac:chgData name="Aaron J Masino" userId="2136f450-c1a6-467a-901d-8891005589d6" providerId="ADAL" clId="{ACC460FB-EDC5-55C8-B349-F928A764A37C}" dt="2025-09-03T21:20:36.318" v="13146" actId="207"/>
          <ac:spMkLst>
            <pc:docMk/>
            <pc:sldMk cId="1749187407" sldId="938"/>
            <ac:spMk id="3" creationId="{94118B70-B03D-CD46-E356-98DCB527D4D5}"/>
          </ac:spMkLst>
        </pc:spChg>
        <pc:graphicFrameChg chg="add del">
          <ac:chgData name="Aaron J Masino" userId="2136f450-c1a6-467a-901d-8891005589d6" providerId="ADAL" clId="{ACC460FB-EDC5-55C8-B349-F928A764A37C}" dt="2025-09-03T21:17:41.114" v="12668" actId="3680"/>
          <ac:graphicFrameMkLst>
            <pc:docMk/>
            <pc:sldMk cId="1749187407" sldId="938"/>
            <ac:graphicFrameMk id="4" creationId="{66DE66C2-2A9B-8733-E4C6-F2C8EA26185B}"/>
          </ac:graphicFrameMkLst>
        </pc:graphicFrameChg>
        <pc:graphicFrameChg chg="add mod modGraphic">
          <ac:chgData name="Aaron J Masino" userId="2136f450-c1a6-467a-901d-8891005589d6" providerId="ADAL" clId="{ACC460FB-EDC5-55C8-B349-F928A764A37C}" dt="2025-09-03T21:18:35.217" v="12782" actId="20577"/>
          <ac:graphicFrameMkLst>
            <pc:docMk/>
            <pc:sldMk cId="1749187407" sldId="938"/>
            <ac:graphicFrameMk id="5" creationId="{9D8F8592-3239-06A7-36A1-64D1BAFDD7E5}"/>
          </ac:graphicFrameMkLst>
        </pc:graphicFrameChg>
      </pc:sldChg>
      <pc:sldChg chg="modSp new mod">
        <pc:chgData name="Aaron J Masino" userId="2136f450-c1a6-467a-901d-8891005589d6" providerId="ADAL" clId="{ACC460FB-EDC5-55C8-B349-F928A764A37C}" dt="2025-09-03T21:24:19.129" v="13581" actId="207"/>
        <pc:sldMkLst>
          <pc:docMk/>
          <pc:sldMk cId="928197038" sldId="939"/>
        </pc:sldMkLst>
        <pc:spChg chg="mod">
          <ac:chgData name="Aaron J Masino" userId="2136f450-c1a6-467a-901d-8891005589d6" providerId="ADAL" clId="{ACC460FB-EDC5-55C8-B349-F928A764A37C}" dt="2025-09-03T21:20:58.103" v="13170" actId="20577"/>
          <ac:spMkLst>
            <pc:docMk/>
            <pc:sldMk cId="928197038" sldId="939"/>
            <ac:spMk id="2" creationId="{A9A969B9-8E2B-EAF1-EAC3-F119F41B7C32}"/>
          </ac:spMkLst>
        </pc:spChg>
        <pc:spChg chg="mod">
          <ac:chgData name="Aaron J Masino" userId="2136f450-c1a6-467a-901d-8891005589d6" providerId="ADAL" clId="{ACC460FB-EDC5-55C8-B349-F928A764A37C}" dt="2025-09-03T21:24:19.129" v="13581" actId="207"/>
          <ac:spMkLst>
            <pc:docMk/>
            <pc:sldMk cId="928197038" sldId="939"/>
            <ac:spMk id="3" creationId="{A4F4B347-66D8-6C77-83B3-0D58042C64E5}"/>
          </ac:spMkLst>
        </pc:spChg>
      </pc:sldChg>
      <pc:sldChg chg="addSp modSp new mod">
        <pc:chgData name="Aaron J Masino" userId="2136f450-c1a6-467a-901d-8891005589d6" providerId="ADAL" clId="{ACC460FB-EDC5-55C8-B349-F928A764A37C}" dt="2025-09-03T21:26:32.645" v="13818" actId="20577"/>
        <pc:sldMkLst>
          <pc:docMk/>
          <pc:sldMk cId="232155621" sldId="940"/>
        </pc:sldMkLst>
        <pc:spChg chg="mod">
          <ac:chgData name="Aaron J Masino" userId="2136f450-c1a6-467a-901d-8891005589d6" providerId="ADAL" clId="{ACC460FB-EDC5-55C8-B349-F928A764A37C}" dt="2025-09-03T21:25:19.712" v="13676" actId="20577"/>
          <ac:spMkLst>
            <pc:docMk/>
            <pc:sldMk cId="232155621" sldId="940"/>
            <ac:spMk id="2" creationId="{5AE3CA5E-AE68-9768-B6FE-8F27DF137F9A}"/>
          </ac:spMkLst>
        </pc:spChg>
        <pc:spChg chg="mod">
          <ac:chgData name="Aaron J Masino" userId="2136f450-c1a6-467a-901d-8891005589d6" providerId="ADAL" clId="{ACC460FB-EDC5-55C8-B349-F928A764A37C}" dt="2025-09-03T21:26:32.645" v="13818" actId="20577"/>
          <ac:spMkLst>
            <pc:docMk/>
            <pc:sldMk cId="232155621" sldId="940"/>
            <ac:spMk id="3" creationId="{65A164CF-602A-20E4-BC70-3F6E8FD7EAC9}"/>
          </ac:spMkLst>
        </pc:spChg>
        <pc:picChg chg="add mod">
          <ac:chgData name="Aaron J Masino" userId="2136f450-c1a6-467a-901d-8891005589d6" providerId="ADAL" clId="{ACC460FB-EDC5-55C8-B349-F928A764A37C}" dt="2025-09-03T21:26:11.638" v="13739" actId="1076"/>
          <ac:picMkLst>
            <pc:docMk/>
            <pc:sldMk cId="232155621" sldId="940"/>
            <ac:picMk id="4" creationId="{3EF8AA2D-D1B4-8BAC-81B2-6BB4F3D17F4D}"/>
          </ac:picMkLst>
        </pc:picChg>
      </pc:sldChg>
      <pc:sldChg chg="addSp modSp new mod">
        <pc:chgData name="Aaron J Masino" userId="2136f450-c1a6-467a-901d-8891005589d6" providerId="ADAL" clId="{ACC460FB-EDC5-55C8-B349-F928A764A37C}" dt="2025-09-03T21:29:21.026" v="14063"/>
        <pc:sldMkLst>
          <pc:docMk/>
          <pc:sldMk cId="587973788" sldId="941"/>
        </pc:sldMkLst>
        <pc:spChg chg="mod">
          <ac:chgData name="Aaron J Masino" userId="2136f450-c1a6-467a-901d-8891005589d6" providerId="ADAL" clId="{ACC460FB-EDC5-55C8-B349-F928A764A37C}" dt="2025-09-03T21:27:02.785" v="13865" actId="20577"/>
          <ac:spMkLst>
            <pc:docMk/>
            <pc:sldMk cId="587973788" sldId="941"/>
            <ac:spMk id="2" creationId="{F7787E6F-65B2-1A8D-5397-C737D5A2788D}"/>
          </ac:spMkLst>
        </pc:spChg>
        <pc:spChg chg="mod">
          <ac:chgData name="Aaron J Masino" userId="2136f450-c1a6-467a-901d-8891005589d6" providerId="ADAL" clId="{ACC460FB-EDC5-55C8-B349-F928A764A37C}" dt="2025-09-03T21:28:13.767" v="14057" actId="207"/>
          <ac:spMkLst>
            <pc:docMk/>
            <pc:sldMk cId="587973788" sldId="941"/>
            <ac:spMk id="3" creationId="{5BF5B881-FAF9-448B-8D15-1E6C919B1E6B}"/>
          </ac:spMkLst>
        </pc:spChg>
        <pc:spChg chg="add mod">
          <ac:chgData name="Aaron J Masino" userId="2136f450-c1a6-467a-901d-8891005589d6" providerId="ADAL" clId="{ACC460FB-EDC5-55C8-B349-F928A764A37C}" dt="2025-09-03T21:29:21.026" v="14063"/>
          <ac:spMkLst>
            <pc:docMk/>
            <pc:sldMk cId="587973788" sldId="941"/>
            <ac:spMk id="5" creationId="{4A006946-5935-AA87-74F2-5A7ED7766C94}"/>
          </ac:spMkLst>
        </pc:spChg>
        <pc:picChg chg="add mod">
          <ac:chgData name="Aaron J Masino" userId="2136f450-c1a6-467a-901d-8891005589d6" providerId="ADAL" clId="{ACC460FB-EDC5-55C8-B349-F928A764A37C}" dt="2025-09-03T21:28:47.690" v="14062" actId="1076"/>
          <ac:picMkLst>
            <pc:docMk/>
            <pc:sldMk cId="587973788" sldId="941"/>
            <ac:picMk id="4" creationId="{274D683F-DF9A-E01F-6127-CD44FAC7591D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03T21:33:09.341" v="14327" actId="20577"/>
        <pc:sldMkLst>
          <pc:docMk/>
          <pc:sldMk cId="1292935210" sldId="942"/>
        </pc:sldMkLst>
        <pc:spChg chg="mod">
          <ac:chgData name="Aaron J Masino" userId="2136f450-c1a6-467a-901d-8891005589d6" providerId="ADAL" clId="{ACC460FB-EDC5-55C8-B349-F928A764A37C}" dt="2025-09-03T21:30:08.391" v="14180" actId="20577"/>
          <ac:spMkLst>
            <pc:docMk/>
            <pc:sldMk cId="1292935210" sldId="942"/>
            <ac:spMk id="3" creationId="{3850BAA7-58B8-B581-79F9-36FFDC5176A2}"/>
          </ac:spMkLst>
        </pc:spChg>
        <pc:spChg chg="mod">
          <ac:chgData name="Aaron J Masino" userId="2136f450-c1a6-467a-901d-8891005589d6" providerId="ADAL" clId="{ACC460FB-EDC5-55C8-B349-F928A764A37C}" dt="2025-09-03T21:32:53.116" v="14306" actId="1076"/>
          <ac:spMkLst>
            <pc:docMk/>
            <pc:sldMk cId="1292935210" sldId="942"/>
            <ac:spMk id="5" creationId="{E95441FD-6DAA-52DA-1E9A-8FEB05FE602A}"/>
          </ac:spMkLst>
        </pc:spChg>
        <pc:spChg chg="add mod">
          <ac:chgData name="Aaron J Masino" userId="2136f450-c1a6-467a-901d-8891005589d6" providerId="ADAL" clId="{ACC460FB-EDC5-55C8-B349-F928A764A37C}" dt="2025-09-03T21:31:53.965" v="14245" actId="207"/>
          <ac:spMkLst>
            <pc:docMk/>
            <pc:sldMk cId="1292935210" sldId="942"/>
            <ac:spMk id="7" creationId="{79DCEE46-ACD4-8F1D-0253-FA95BA44193C}"/>
          </ac:spMkLst>
        </pc:spChg>
        <pc:spChg chg="add mod">
          <ac:chgData name="Aaron J Masino" userId="2136f450-c1a6-467a-901d-8891005589d6" providerId="ADAL" clId="{ACC460FB-EDC5-55C8-B349-F928A764A37C}" dt="2025-09-03T21:32:23.518" v="14280" actId="20577"/>
          <ac:spMkLst>
            <pc:docMk/>
            <pc:sldMk cId="1292935210" sldId="942"/>
            <ac:spMk id="8" creationId="{722571C9-2368-4CC4-A651-6F95D7EEAC9D}"/>
          </ac:spMkLst>
        </pc:spChg>
        <pc:spChg chg="add mod">
          <ac:chgData name="Aaron J Masino" userId="2136f450-c1a6-467a-901d-8891005589d6" providerId="ADAL" clId="{ACC460FB-EDC5-55C8-B349-F928A764A37C}" dt="2025-09-03T21:33:09.341" v="14327" actId="20577"/>
          <ac:spMkLst>
            <pc:docMk/>
            <pc:sldMk cId="1292935210" sldId="942"/>
            <ac:spMk id="9" creationId="{75F791BC-5629-AF01-F9B8-53406019E5B4}"/>
          </ac:spMkLst>
        </pc:spChg>
        <pc:picChg chg="del">
          <ac:chgData name="Aaron J Masino" userId="2136f450-c1a6-467a-901d-8891005589d6" providerId="ADAL" clId="{ACC460FB-EDC5-55C8-B349-F928A764A37C}" dt="2025-09-03T21:30:10.829" v="14181" actId="478"/>
          <ac:picMkLst>
            <pc:docMk/>
            <pc:sldMk cId="1292935210" sldId="942"/>
            <ac:picMk id="4" creationId="{B739BD75-206F-CBA4-ECFD-CE729E8BEA26}"/>
          </ac:picMkLst>
        </pc:picChg>
        <pc:picChg chg="add mod">
          <ac:chgData name="Aaron J Masino" userId="2136f450-c1a6-467a-901d-8891005589d6" providerId="ADAL" clId="{ACC460FB-EDC5-55C8-B349-F928A764A37C}" dt="2025-09-03T21:30:47.591" v="14183" actId="1076"/>
          <ac:picMkLst>
            <pc:docMk/>
            <pc:sldMk cId="1292935210" sldId="942"/>
            <ac:picMk id="6" creationId="{549FC5E3-3FFF-C003-6A33-E433FA0AD35A}"/>
          </ac:picMkLst>
        </pc:picChg>
      </pc:sldChg>
      <pc:sldChg chg="addSp modSp new mod">
        <pc:chgData name="Aaron J Masino" userId="2136f450-c1a6-467a-901d-8891005589d6" providerId="ADAL" clId="{ACC460FB-EDC5-55C8-B349-F928A764A37C}" dt="2025-09-03T21:43:59.358" v="14601" actId="207"/>
        <pc:sldMkLst>
          <pc:docMk/>
          <pc:sldMk cId="1845408259" sldId="943"/>
        </pc:sldMkLst>
        <pc:spChg chg="mod">
          <ac:chgData name="Aaron J Masino" userId="2136f450-c1a6-467a-901d-8891005589d6" providerId="ADAL" clId="{ACC460FB-EDC5-55C8-B349-F928A764A37C}" dt="2025-09-03T21:41:01.883" v="14361" actId="20577"/>
          <ac:spMkLst>
            <pc:docMk/>
            <pc:sldMk cId="1845408259" sldId="943"/>
            <ac:spMk id="2" creationId="{D33A876C-C25A-B6E9-FE6E-5B82DFAFFBD2}"/>
          </ac:spMkLst>
        </pc:spChg>
        <pc:spChg chg="mod">
          <ac:chgData name="Aaron J Masino" userId="2136f450-c1a6-467a-901d-8891005589d6" providerId="ADAL" clId="{ACC460FB-EDC5-55C8-B349-F928A764A37C}" dt="2025-09-03T21:43:59.358" v="14601" actId="207"/>
          <ac:spMkLst>
            <pc:docMk/>
            <pc:sldMk cId="1845408259" sldId="943"/>
            <ac:spMk id="3" creationId="{0CE67F9E-0166-88AD-9C29-C0DFA0ABD6A1}"/>
          </ac:spMkLst>
        </pc:spChg>
        <pc:picChg chg="add mod">
          <ac:chgData name="Aaron J Masino" userId="2136f450-c1a6-467a-901d-8891005589d6" providerId="ADAL" clId="{ACC460FB-EDC5-55C8-B349-F928A764A37C}" dt="2025-09-03T21:42:41.895" v="14463" actId="1076"/>
          <ac:picMkLst>
            <pc:docMk/>
            <pc:sldMk cId="1845408259" sldId="943"/>
            <ac:picMk id="4" creationId="{96CA3FAD-0634-68AC-6F37-092C9309895D}"/>
          </ac:picMkLst>
        </pc:picChg>
      </pc:sldChg>
      <pc:sldChg chg="modSp new mod">
        <pc:chgData name="Aaron J Masino" userId="2136f450-c1a6-467a-901d-8891005589d6" providerId="ADAL" clId="{ACC460FB-EDC5-55C8-B349-F928A764A37C}" dt="2025-09-03T21:53:47.526" v="15554" actId="20577"/>
        <pc:sldMkLst>
          <pc:docMk/>
          <pc:sldMk cId="4191559785" sldId="944"/>
        </pc:sldMkLst>
        <pc:spChg chg="mod">
          <ac:chgData name="Aaron J Masino" userId="2136f450-c1a6-467a-901d-8891005589d6" providerId="ADAL" clId="{ACC460FB-EDC5-55C8-B349-F928A764A37C}" dt="2025-09-03T21:47:32.951" v="14872" actId="20577"/>
          <ac:spMkLst>
            <pc:docMk/>
            <pc:sldMk cId="4191559785" sldId="944"/>
            <ac:spMk id="2" creationId="{A6F1D769-9CDD-92FF-6871-6D82AAD89182}"/>
          </ac:spMkLst>
        </pc:spChg>
        <pc:spChg chg="mod">
          <ac:chgData name="Aaron J Masino" userId="2136f450-c1a6-467a-901d-8891005589d6" providerId="ADAL" clId="{ACC460FB-EDC5-55C8-B349-F928A764A37C}" dt="2025-09-03T21:53:47.526" v="15554" actId="20577"/>
          <ac:spMkLst>
            <pc:docMk/>
            <pc:sldMk cId="4191559785" sldId="944"/>
            <ac:spMk id="3" creationId="{5B6F8AA0-6B45-594E-5465-BBD22AA1F21F}"/>
          </ac:spMkLst>
        </pc:spChg>
      </pc:sldChg>
      <pc:sldChg chg="addSp delSp modSp add mod">
        <pc:chgData name="Aaron J Masino" userId="2136f450-c1a6-467a-901d-8891005589d6" providerId="ADAL" clId="{ACC460FB-EDC5-55C8-B349-F928A764A37C}" dt="2025-09-03T21:47:22.967" v="14838"/>
        <pc:sldMkLst>
          <pc:docMk/>
          <pc:sldMk cId="2593459022" sldId="945"/>
        </pc:sldMkLst>
        <pc:spChg chg="mod">
          <ac:chgData name="Aaron J Masino" userId="2136f450-c1a6-467a-901d-8891005589d6" providerId="ADAL" clId="{ACC460FB-EDC5-55C8-B349-F928A764A37C}" dt="2025-09-03T21:47:05.163" v="14836" actId="20577"/>
          <ac:spMkLst>
            <pc:docMk/>
            <pc:sldMk cId="2593459022" sldId="945"/>
            <ac:spMk id="3" creationId="{296EDB05-98FE-15E8-E59C-935452DC5A42}"/>
          </ac:spMkLst>
        </pc:spChg>
        <pc:spChg chg="add mod">
          <ac:chgData name="Aaron J Masino" userId="2136f450-c1a6-467a-901d-8891005589d6" providerId="ADAL" clId="{ACC460FB-EDC5-55C8-B349-F928A764A37C}" dt="2025-09-03T21:47:22.967" v="14838"/>
          <ac:spMkLst>
            <pc:docMk/>
            <pc:sldMk cId="2593459022" sldId="945"/>
            <ac:spMk id="7" creationId="{A79CD5EA-B87A-17F8-87B7-17383E88E863}"/>
          </ac:spMkLst>
        </pc:spChg>
        <pc:picChg chg="del">
          <ac:chgData name="Aaron J Masino" userId="2136f450-c1a6-467a-901d-8891005589d6" providerId="ADAL" clId="{ACC460FB-EDC5-55C8-B349-F928A764A37C}" dt="2025-09-03T21:45:18.494" v="14691" actId="478"/>
          <ac:picMkLst>
            <pc:docMk/>
            <pc:sldMk cId="2593459022" sldId="945"/>
            <ac:picMk id="4" creationId="{C961109B-089F-E9A1-3381-7652444ED282}"/>
          </ac:picMkLst>
        </pc:picChg>
        <pc:picChg chg="add mod">
          <ac:chgData name="Aaron J Masino" userId="2136f450-c1a6-467a-901d-8891005589d6" providerId="ADAL" clId="{ACC460FB-EDC5-55C8-B349-F928A764A37C}" dt="2025-09-03T21:47:02.238" v="14835" actId="14100"/>
          <ac:picMkLst>
            <pc:docMk/>
            <pc:sldMk cId="2593459022" sldId="945"/>
            <ac:picMk id="5" creationId="{E0E6CAE8-FF4B-DB5E-8339-1C67BDE4FC8C}"/>
          </ac:picMkLst>
        </pc:picChg>
        <pc:picChg chg="add mod">
          <ac:chgData name="Aaron J Masino" userId="2136f450-c1a6-467a-901d-8891005589d6" providerId="ADAL" clId="{ACC460FB-EDC5-55C8-B349-F928A764A37C}" dt="2025-09-03T21:47:09.156" v="14837" actId="1076"/>
          <ac:picMkLst>
            <pc:docMk/>
            <pc:sldMk cId="2593459022" sldId="945"/>
            <ac:picMk id="6" creationId="{888C7AAE-5353-51A1-802D-CF30E50C5324}"/>
          </ac:picMkLst>
        </pc:picChg>
      </pc:sldChg>
      <pc:sldMasterChg chg="addSp modSp mod setBg">
        <pc:chgData name="Aaron J Masino" userId="2136f450-c1a6-467a-901d-8891005589d6" providerId="ADAL" clId="{ACC460FB-EDC5-55C8-B349-F928A764A37C}" dt="2025-09-02T21:43:55.924" v="1812" actId="1035"/>
        <pc:sldMasterMkLst>
          <pc:docMk/>
          <pc:sldMasterMk cId="2924523013" sldId="2147483672"/>
        </pc:sldMasterMkLst>
        <pc:spChg chg="mod">
          <ac:chgData name="Aaron J Masino" userId="2136f450-c1a6-467a-901d-8891005589d6" providerId="ADAL" clId="{ACC460FB-EDC5-55C8-B349-F928A764A37C}" dt="2025-08-19T21:43:53.294" v="1" actId="255"/>
          <ac:spMkLst>
            <pc:docMk/>
            <pc:sldMasterMk cId="2924523013" sldId="2147483672"/>
            <ac:spMk id="3" creationId="{00000000-0000-0000-0000-000000000000}"/>
          </ac:spMkLst>
        </pc:spChg>
        <pc:spChg chg="add mod">
          <ac:chgData name="Aaron J Masino" userId="2136f450-c1a6-467a-901d-8891005589d6" providerId="ADAL" clId="{ACC460FB-EDC5-55C8-B349-F928A764A37C}" dt="2025-09-02T21:43:44.415" v="1808" actId="14100"/>
          <ac:spMkLst>
            <pc:docMk/>
            <pc:sldMasterMk cId="2924523013" sldId="2147483672"/>
            <ac:spMk id="5" creationId="{02D8EC4C-9F96-3B7C-FA17-EF02965AD1F4}"/>
          </ac:spMkLst>
        </pc:spChg>
        <pc:grpChg chg="add mod">
          <ac:chgData name="Aaron J Masino" userId="2136f450-c1a6-467a-901d-8891005589d6" providerId="ADAL" clId="{ACC460FB-EDC5-55C8-B349-F928A764A37C}" dt="2025-09-02T21:43:55.924" v="1812" actId="1035"/>
          <ac:grpSpMkLst>
            <pc:docMk/>
            <pc:sldMasterMk cId="2924523013" sldId="2147483672"/>
            <ac:grpSpMk id="7" creationId="{242E9346-52DF-0B08-C7A2-6DA8EEC9F71A}"/>
          </ac:grpSpMkLst>
        </pc:grpChg>
        <pc:picChg chg="mod">
          <ac:chgData name="Aaron J Masino" userId="2136f450-c1a6-467a-901d-8891005589d6" providerId="ADAL" clId="{ACC460FB-EDC5-55C8-B349-F928A764A37C}" dt="2025-09-02T21:43:40.661" v="1807" actId="14100"/>
          <ac:picMkLst>
            <pc:docMk/>
            <pc:sldMasterMk cId="2924523013" sldId="2147483672"/>
            <ac:picMk id="4" creationId="{31CBAA0F-7B8C-A9E4-55F6-62C6A4C22583}"/>
          </ac:picMkLst>
        </pc:pic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43842-52B6-62E6-4964-A83171CF0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D27DD-CF73-7DEE-E33E-E541CB66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482B6-7584-22C2-60F6-B7A5F731E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en-US" dirty="0"/>
              <a:t>World wide web pages form a directional graph where nodes are web pages and edges are links from a source to destination page</a:t>
            </a:r>
          </a:p>
          <a:p>
            <a:pPr marL="228600" indent="-228600">
              <a:buAutoNum type="alphaUcPeriod"/>
            </a:pPr>
            <a:r>
              <a:rPr lang="en-US" dirty="0"/>
              <a:t>Citation network where papers are nodes and directed edges go from paper A to paper B if A cites B</a:t>
            </a:r>
          </a:p>
          <a:p>
            <a:pPr marL="228600" indent="-228600">
              <a:buAutoNum type="alphaUcPeriod"/>
            </a:pPr>
            <a:r>
              <a:rPr lang="en-US" dirty="0"/>
              <a:t>Databases can be viewed as graphs where tables (or individual rows) are nodes where edges indicate a key that connects the tables (or rows)</a:t>
            </a:r>
          </a:p>
          <a:p>
            <a:pPr marL="228600" indent="-228600">
              <a:buAutoNum type="alphaUcPeriod"/>
            </a:pPr>
            <a:r>
              <a:rPr lang="en-US" dirty="0"/>
              <a:t>Recommender network is a bipartite graph where nodes are people and products where edges connect people to the product they recommend</a:t>
            </a:r>
          </a:p>
          <a:p>
            <a:pPr marL="228600" indent="-228600">
              <a:buAutoNum type="alphaUcPeriod"/>
            </a:pPr>
            <a:r>
              <a:rPr lang="en-US" dirty="0"/>
              <a:t>Keyword index is a bipartite graph where words and pages are nodes and edges connect words to the pages on which they are used</a:t>
            </a:r>
          </a:p>
          <a:p>
            <a:pPr marL="228600" indent="-228600">
              <a:buAutoNum type="alphaUcPeriod"/>
            </a:pPr>
            <a:endParaRPr lang="en-US" dirty="0"/>
          </a:p>
          <a:p>
            <a:pPr marL="228600" indent="-228600">
              <a:buAutoNum type="alphaU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09A6F-B81A-838C-D478-C5B8AC26E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88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6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52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75063" y="61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906AF7F-75C2-8ECA-0C00-DB0EB37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63" y="61415"/>
            <a:ext cx="162268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2E9346-52DF-0B08-C7A2-6DA8EEC9F71A}"/>
              </a:ext>
            </a:extLst>
          </p:cNvPr>
          <p:cNvGrpSpPr/>
          <p:nvPr userDrawn="1"/>
        </p:nvGrpSpPr>
        <p:grpSpPr>
          <a:xfrm>
            <a:off x="-9236" y="-9236"/>
            <a:ext cx="1736437" cy="569209"/>
            <a:chOff x="83127" y="0"/>
            <a:chExt cx="1736437" cy="5692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D8EC4C-9F96-3B7C-FA17-EF02965AD1F4}"/>
                </a:ext>
              </a:extLst>
            </p:cNvPr>
            <p:cNvSpPr/>
            <p:nvPr userDrawn="1"/>
          </p:nvSpPr>
          <p:spPr>
            <a:xfrm>
              <a:off x="83127" y="0"/>
              <a:ext cx="1736437" cy="56920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black and white sign with white text&#10;&#10;Description automatically generated">
              <a:extLst>
                <a:ext uri="{FF2B5EF4-FFF2-40B4-BE49-F238E27FC236}">
                  <a16:creationId xmlns:a16="http://schemas.microsoft.com/office/drawing/2014/main" id="{31CBAA0F-7B8C-A9E4-55F6-62C6A4C225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287" y="67351"/>
              <a:ext cx="1622686" cy="4572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hyperlink" Target="https://zilliz.com/learn/what-is-knowledge-grap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11" Type="http://schemas.openxmlformats.org/officeDocument/2006/relationships/hyperlink" Target="https://chemistry.stackexchange.com/questions/54268/molecular-structure-of-caffeine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hyperlink" Target="https://www.americanscientist.org/article/crawling-toward-a-wiser-web" TargetMode="Externa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6.04817" TargetMode="External"/><Relationship Id="rId2" Type="http://schemas.openxmlformats.org/officeDocument/2006/relationships/hyperlink" Target="https://openreview.net/pdf?id=qaJxPhkYtD" TargetMode="Externa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-geometric.readthedocs.io/en/latest/modules/nn.html#convolutional-layers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994392"/>
          </a:xfrm>
        </p:spPr>
        <p:txBody>
          <a:bodyPr/>
          <a:lstStyle/>
          <a:p>
            <a:r>
              <a:rPr lang="en-US" dirty="0" err="1"/>
              <a:t>GNNs</a:t>
            </a:r>
            <a:r>
              <a:rPr lang="en-US" dirty="0"/>
              <a:t> Theoretical </a:t>
            </a:r>
            <a:r>
              <a:rPr lang="en-US" dirty="0" err="1"/>
              <a:t>Persepctive</a:t>
            </a:r>
            <a:endParaRPr lang="en-US" dirty="0"/>
          </a:p>
        </p:txBody>
      </p:sp>
      <p:pic>
        <p:nvPicPr>
          <p:cNvPr id="7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D9A9A50E-E3F3-E9D1-98F5-2E5BAC43F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0C99-7F17-0EAF-4407-CB8107377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simpler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F300-84AD-AE4D-7999-CE7C08204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11080" cy="664797"/>
          </a:xfrm>
        </p:spPr>
        <p:txBody>
          <a:bodyPr/>
          <a:lstStyle/>
          <a:p>
            <a:r>
              <a:rPr lang="en-US" dirty="0"/>
              <a:t>Given a pair of nodes with different neighborhood structures, is there a </a:t>
            </a:r>
            <a:r>
              <a:rPr lang="en-US" dirty="0" err="1"/>
              <a:t>GNN</a:t>
            </a:r>
            <a:r>
              <a:rPr lang="en-US" dirty="0"/>
              <a:t> that can always differentiate them?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DA630-604A-00ED-2171-E47F75E93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80" y="1958959"/>
            <a:ext cx="9337040" cy="4402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11C84B-1EAD-87E9-4A6B-1B6F8553FD91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0250014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AFFD6-99A0-EDC7-828E-EDCE240B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</a:t>
            </a:r>
            <a:r>
              <a:rPr lang="en-US" dirty="0" err="1"/>
              <a:t>GNN</a:t>
            </a:r>
            <a:r>
              <a:rPr lang="en-US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66CA8D-F9D1-B2C7-3C13-41F78507D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98280" cy="361329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consider message passing </a:t>
                </a:r>
                <a:r>
                  <a:rPr lang="en-US" dirty="0" err="1"/>
                  <a:t>GNNs</a:t>
                </a:r>
                <a:r>
                  <a:rPr lang="en-US" dirty="0"/>
                  <a:t>:</a:t>
                </a:r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Aggregation</a:t>
                </a:r>
                <a:r>
                  <a:rPr lang="en-US" dirty="0"/>
                  <a:t>: each node aggregates messages (embeddings) of neighbor nodes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𝐴𝑔𝑔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917575" lvl="1" indent="-457200">
                  <a:buFont typeface="+mj-lt"/>
                  <a:buAutoNum type="arabicPeriod" startAt="2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Update</a:t>
                </a:r>
                <a:r>
                  <a:rPr lang="en-US" dirty="0"/>
                  <a:t>: each node updates its embedding (message for next layer) 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𝑈𝑝𝑑𝑎𝑡𝑒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66CA8D-F9D1-B2C7-3C13-41F78507D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98280" cy="3613297"/>
              </a:xfrm>
              <a:blipFill>
                <a:blip r:embed="rId2"/>
                <a:stretch>
                  <a:fillRect l="-1953" t="-3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09B4460-5246-EFC0-FA78-E66530C49AAD}"/>
              </a:ext>
            </a:extLst>
          </p:cNvPr>
          <p:cNvGrpSpPr>
            <a:grpSpLocks noChangeAspect="1"/>
          </p:cNvGrpSpPr>
          <p:nvPr/>
        </p:nvGrpSpPr>
        <p:grpSpPr>
          <a:xfrm>
            <a:off x="4300421" y="4097616"/>
            <a:ext cx="1795579" cy="2120304"/>
            <a:chOff x="5410863" y="3842709"/>
            <a:chExt cx="2339110" cy="27621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1F632A-C0B5-1AC5-63D2-CADC1C721EFF}"/>
                </a:ext>
              </a:extLst>
            </p:cNvPr>
            <p:cNvSpPr/>
            <p:nvPr/>
          </p:nvSpPr>
          <p:spPr>
            <a:xfrm>
              <a:off x="5410863" y="3842709"/>
              <a:ext cx="2339110" cy="2762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E6D1D9-F152-DC11-1825-108255264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714" r="57789"/>
            <a:stretch>
              <a:fillRect/>
            </a:stretch>
          </p:blipFill>
          <p:spPr>
            <a:xfrm rot="20405267">
              <a:off x="5742355" y="4145542"/>
              <a:ext cx="1676124" cy="22408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657A75-DE80-A839-A8B0-C0D463694890}"/>
                </a:ext>
              </a:extLst>
            </p:cNvPr>
            <p:cNvSpPr/>
            <p:nvPr/>
          </p:nvSpPr>
          <p:spPr>
            <a:xfrm rot="909961">
              <a:off x="6290646" y="3957897"/>
              <a:ext cx="719130" cy="161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97BE1D-16D2-8A8A-2849-5CDEA7F4D944}"/>
              </a:ext>
            </a:extLst>
          </p:cNvPr>
          <p:cNvSpPr txBox="1"/>
          <p:nvPr/>
        </p:nvSpPr>
        <p:spPr>
          <a:xfrm>
            <a:off x="5534380" y="4788436"/>
            <a:ext cx="149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3EF6D-C5EE-EFB1-CBF3-341A60414459}"/>
              </a:ext>
            </a:extLst>
          </p:cNvPr>
          <p:cNvSpPr txBox="1"/>
          <p:nvPr/>
        </p:nvSpPr>
        <p:spPr>
          <a:xfrm>
            <a:off x="5534379" y="5281817"/>
            <a:ext cx="149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EC6343-BDFA-95CE-51B9-2C13306813B2}"/>
              </a:ext>
            </a:extLst>
          </p:cNvPr>
          <p:cNvSpPr txBox="1"/>
          <p:nvPr/>
        </p:nvSpPr>
        <p:spPr>
          <a:xfrm>
            <a:off x="5477903" y="4292820"/>
            <a:ext cx="2198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message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86E83-25C2-7604-7D14-BFC341C4F88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6484528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0C92-272F-3F77-866E-B1E7B4D5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message passing </a:t>
            </a:r>
            <a:r>
              <a:rPr lang="en-US" dirty="0" err="1"/>
              <a:t>GNN</a:t>
            </a:r>
            <a:r>
              <a:rPr lang="en-US" dirty="0"/>
              <a:t> layers are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D6CF6-9C7C-09C2-2176-E50D7AFC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44056"/>
            <a:ext cx="3622109" cy="3205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82624-07C8-0276-1BAF-5794FEDE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2" y="1438753"/>
            <a:ext cx="5797628" cy="420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84806-66FD-CFDD-AC8D-9C262F8AB464}"/>
              </a:ext>
            </a:extLst>
          </p:cNvPr>
          <p:cNvSpPr txBox="1"/>
          <p:nvPr/>
        </p:nvSpPr>
        <p:spPr>
          <a:xfrm>
            <a:off x="2157416" y="1574724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76C52-4A75-DC42-F91D-5A864C4D7387}"/>
              </a:ext>
            </a:extLst>
          </p:cNvPr>
          <p:cNvSpPr txBox="1"/>
          <p:nvPr/>
        </p:nvSpPr>
        <p:spPr>
          <a:xfrm>
            <a:off x="4663440" y="5694700"/>
            <a:ext cx="5903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en-US" sz="28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models (</a:t>
            </a:r>
            <a:r>
              <a:rPr lang="en-US" sz="28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GCN</a:t>
            </a: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GAT, </a:t>
            </a:r>
            <a:r>
              <a:rPr lang="en-US" sz="28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use different neural networks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E88AF1-F375-4AE6-D879-ED7144190EC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615417" y="2342264"/>
            <a:ext cx="2466837" cy="335243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6BA8B9-B28C-3D6F-C824-52AFB60E05CC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615417" y="3916622"/>
            <a:ext cx="2379373" cy="177807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8BA593-9338-2666-0494-4BAB801D57F6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15200" y="4307823"/>
            <a:ext cx="300217" cy="138687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C640F3-2FA6-FF2A-08D0-7BFF087AD37A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615417" y="5387613"/>
            <a:ext cx="2307811" cy="30708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CDB8E5-E85E-E213-A505-F9E43CFBC7F3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666403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25A95-F586-F068-03C6-0205C50FA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BE6D-C658-A8BF-5C2D-F7F57DEB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GCN</a:t>
            </a:r>
            <a:r>
              <a:rPr lang="en-US" dirty="0"/>
              <a:t> with global mean pooling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EAC1C-F720-D642-A8BD-559655FD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44056"/>
            <a:ext cx="3622109" cy="3205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44FC5-09CB-CB49-6B01-4AEC4A5F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2" y="1438753"/>
            <a:ext cx="5797628" cy="420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855B9E-B866-B991-1503-F0F28694F99C}"/>
              </a:ext>
            </a:extLst>
          </p:cNvPr>
          <p:cNvSpPr txBox="1"/>
          <p:nvPr/>
        </p:nvSpPr>
        <p:spPr>
          <a:xfrm>
            <a:off x="2157416" y="1574724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837D1-13A6-C5F1-9856-B48499667B6E}"/>
              </a:ext>
            </a:extLst>
          </p:cNvPr>
          <p:cNvSpPr txBox="1"/>
          <p:nvPr/>
        </p:nvSpPr>
        <p:spPr>
          <a:xfrm>
            <a:off x="4663440" y="5694700"/>
            <a:ext cx="59039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wise mean pooling (</a:t>
            </a:r>
            <a:r>
              <a:rPr lang="en-US" sz="28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</a:t>
            </a: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linear and </a:t>
            </a:r>
            <a:r>
              <a:rPr lang="en-US" sz="28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(update)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41BF3E-9EDE-52F1-9417-9F661E1C9FA9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615417" y="2342264"/>
            <a:ext cx="2466837" cy="335243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5B8BE8-A8EF-0D48-07AF-365B6B11D10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615417" y="3916622"/>
            <a:ext cx="2379373" cy="177807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EC93CB-519F-33E4-43A3-0F1F54422775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315200" y="4307823"/>
            <a:ext cx="300217" cy="138687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9F5BB6-3957-3F9C-C7DE-5500B45C939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615417" y="5387613"/>
            <a:ext cx="2307811" cy="30708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1F85F34-C3BA-785E-6723-34C043493336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6818004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4D8FA-6135-09C0-1ECF-056BDE164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E352B-36D5-533E-836D-63ACD379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with global max pooling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8BE4E-0548-E476-1902-0EDC06FA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44056"/>
            <a:ext cx="3622109" cy="3205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5DC6D-A0B6-1111-A86B-B521AEFC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972" y="1438753"/>
            <a:ext cx="5797628" cy="420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A6CC8-671B-6995-AF5C-B7E8443F79A2}"/>
              </a:ext>
            </a:extLst>
          </p:cNvPr>
          <p:cNvSpPr txBox="1"/>
          <p:nvPr/>
        </p:nvSpPr>
        <p:spPr>
          <a:xfrm>
            <a:off x="2157416" y="1574724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C2FDE-4A31-FD1A-B3CC-90BF84C63F51}"/>
              </a:ext>
            </a:extLst>
          </p:cNvPr>
          <p:cNvSpPr txBox="1"/>
          <p:nvPr/>
        </p:nvSpPr>
        <p:spPr>
          <a:xfrm>
            <a:off x="3342640" y="5694700"/>
            <a:ext cx="72247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 sample and element wise max pooling (</a:t>
            </a:r>
            <a:r>
              <a:rPr lang="en-US" sz="28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</a:t>
            </a: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</a:t>
            </a:r>
            <a:r>
              <a:rPr lang="en-US" sz="28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(update)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918151-B8B6-68BE-F200-6F7FFEE785E3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955017" y="2342264"/>
            <a:ext cx="3127237" cy="335243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FECAE9-CE2A-20D9-7F6D-FF3C571A8D52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955017" y="3916622"/>
            <a:ext cx="3039773" cy="177807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457FC6-3D56-F89F-4521-F9BB30AD2DB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955017" y="4307823"/>
            <a:ext cx="360183" cy="138687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F04CEE-59FA-E07D-C524-4B6BC39763D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955017" y="5387613"/>
            <a:ext cx="2968211" cy="30708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EB17904-EA39-F69A-6842-3EA79ABA6196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80930184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D683-EA73-012A-C5EE-25282D9D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</a:t>
            </a:r>
            <a:r>
              <a:rPr lang="en-US" dirty="0" err="1"/>
              <a:t>GNN</a:t>
            </a:r>
            <a:r>
              <a:rPr lang="en-US" dirty="0"/>
              <a:t> distinguish graph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22D-CF25-FF0D-8E98-31BE007CC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07880" cy="50906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node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colors</a:t>
            </a:r>
            <a:r>
              <a:rPr lang="en-US" dirty="0"/>
              <a:t> to indicate nodes with the same feature values (i.e., two nodes with the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same color have the same input feature vector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example, the graph here assumes all nodes have the same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Question: Can a </a:t>
            </a:r>
            <a:r>
              <a:rPr lang="en-US" dirty="0" err="1"/>
              <a:t>GNN</a:t>
            </a:r>
            <a:r>
              <a:rPr lang="en-US" dirty="0"/>
              <a:t> always distinguish these nodes? IOW, will the embeddings be different for every node?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2745-038C-DC51-844B-4F78800AE354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17B67-9351-CCB5-2ABA-295C477D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974" y="2573020"/>
            <a:ext cx="4022090" cy="270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8967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B2B1-3147-3A19-1F4D-483BF42F4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neighborhood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A1F7B-7DA1-F72C-123A-A740B084D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21657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the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local neighborhood structure </a:t>
            </a:r>
            <a:r>
              <a:rPr lang="en-US" dirty="0"/>
              <a:t>around each node in a graph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Nodes 1 and 5 have </a:t>
            </a:r>
            <a:r>
              <a:rPr lang="en-US" dirty="0">
                <a:solidFill>
                  <a:srgbClr val="C00000"/>
                </a:solidFill>
              </a:rPr>
              <a:t>different</a:t>
            </a:r>
            <a:r>
              <a:rPr lang="en-US" dirty="0"/>
              <a:t> neighborhood structures indicated by the fact that they have different degrees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8DA67-C0EB-4801-9FA7-78ECE630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307" y="2361353"/>
            <a:ext cx="4022090" cy="270854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7CF612F-37CD-016B-A63D-A1E639571F14}"/>
              </a:ext>
            </a:extLst>
          </p:cNvPr>
          <p:cNvSpPr/>
          <p:nvPr/>
        </p:nvSpPr>
        <p:spPr>
          <a:xfrm>
            <a:off x="7586130" y="2429933"/>
            <a:ext cx="640080" cy="6434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D62965-C6CF-95AA-2EA6-AB4E5453E8AB}"/>
              </a:ext>
            </a:extLst>
          </p:cNvPr>
          <p:cNvSpPr/>
          <p:nvPr/>
        </p:nvSpPr>
        <p:spPr>
          <a:xfrm>
            <a:off x="7577663" y="4258734"/>
            <a:ext cx="640080" cy="6434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50C26-E8C1-8807-66CB-0C8C44CD5F9C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6053616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1F87A-A277-1F26-832B-ABE709693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C9178-853C-29A8-2411-ECB36031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neighborhood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5FF3C-064E-56F1-75BA-9DF983FDE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24704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the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local neighborhood structure </a:t>
            </a:r>
            <a:r>
              <a:rPr lang="en-US" dirty="0"/>
              <a:t>around each node in a graph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Nodes 1 and 4 </a:t>
            </a:r>
            <a:r>
              <a:rPr lang="en-US" dirty="0"/>
              <a:t>have the same degree 2. However, they have </a:t>
            </a:r>
            <a:r>
              <a:rPr lang="en-US" dirty="0">
                <a:solidFill>
                  <a:srgbClr val="C00000"/>
                </a:solidFill>
              </a:rPr>
              <a:t>different</a:t>
            </a:r>
            <a:r>
              <a:rPr lang="en-US" dirty="0"/>
              <a:t> neighborhood structures because </a:t>
            </a:r>
            <a:r>
              <a:rPr lang="en-US" b="1" dirty="0"/>
              <a:t>their neighbors have different node degrees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50E4B-4A56-D54E-DC9C-B0E1501C2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307" y="2361353"/>
            <a:ext cx="4022090" cy="270854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842FA35-E380-5E3D-668B-ED0DDBD0BC32}"/>
              </a:ext>
            </a:extLst>
          </p:cNvPr>
          <p:cNvSpPr/>
          <p:nvPr/>
        </p:nvSpPr>
        <p:spPr>
          <a:xfrm>
            <a:off x="7586130" y="2429933"/>
            <a:ext cx="640080" cy="6434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200EAD-E9E4-E04A-7A74-691E954B89E9}"/>
              </a:ext>
            </a:extLst>
          </p:cNvPr>
          <p:cNvSpPr/>
          <p:nvPr/>
        </p:nvSpPr>
        <p:spPr>
          <a:xfrm>
            <a:off x="9539484" y="4267201"/>
            <a:ext cx="640080" cy="6434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12C84-DF95-B4EE-13BA-B11EC2801F75}"/>
              </a:ext>
            </a:extLst>
          </p:cNvPr>
          <p:cNvSpPr txBox="1"/>
          <p:nvPr/>
        </p:nvSpPr>
        <p:spPr>
          <a:xfrm>
            <a:off x="7035800" y="5138480"/>
            <a:ext cx="462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1 has neighbors with degrees 2 and 3</a:t>
            </a:r>
          </a:p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4 has neighbors with degrees 1 and 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3996D-93EC-2361-BE31-EE29174CDCB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2071521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F9D1B-7C10-7A76-5FB9-A42A1256D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7F88-76F6-4074-7499-D048434A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neighborhood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85E9C-34CF-3860-42E8-5EC4541CC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21657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the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local neighborhood structure </a:t>
            </a:r>
            <a:r>
              <a:rPr lang="en-US" dirty="0"/>
              <a:t>around each node in a graph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Nodes 1 and 2 </a:t>
            </a:r>
            <a:r>
              <a:rPr lang="en-US" dirty="0"/>
              <a:t>have the same degree neighborhood structure because </a:t>
            </a:r>
            <a:r>
              <a:rPr lang="en-US" b="1" dirty="0"/>
              <a:t>they are symmetric within the graph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35BC7-8767-FD10-0402-A295BADE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307" y="2361353"/>
            <a:ext cx="4022090" cy="270854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884D673-B6EA-E829-CDC0-C868A73BCD3C}"/>
              </a:ext>
            </a:extLst>
          </p:cNvPr>
          <p:cNvSpPr/>
          <p:nvPr/>
        </p:nvSpPr>
        <p:spPr>
          <a:xfrm>
            <a:off x="7586130" y="2429933"/>
            <a:ext cx="640080" cy="6434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921DDC-70AD-03BE-5052-90AE1AA8CE3E}"/>
              </a:ext>
            </a:extLst>
          </p:cNvPr>
          <p:cNvSpPr/>
          <p:nvPr/>
        </p:nvSpPr>
        <p:spPr>
          <a:xfrm>
            <a:off x="9539484" y="4267201"/>
            <a:ext cx="640080" cy="64346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6C599-F4A3-FDBA-9A97-89CCD0EFB9B6}"/>
              </a:ext>
            </a:extLst>
          </p:cNvPr>
          <p:cNvSpPr txBox="1"/>
          <p:nvPr/>
        </p:nvSpPr>
        <p:spPr>
          <a:xfrm>
            <a:off x="7035800" y="5138480"/>
            <a:ext cx="4622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1 has neighbors with degrees 2 and 3</a:t>
            </a:r>
          </a:p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2 has neighbors with degrees 2 and 3</a:t>
            </a:r>
          </a:p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hop neighbors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have the same degrees (node 4 with degree 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B3D90-8B51-85BB-3BA2-AD748C5B397B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51299398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77ED4-2D78-3895-D042-E7A56ED06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3E96-F42E-F972-E85E-4C01BF42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neighborhood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4CFA1-73F6-718E-65AF-0F1C26902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32675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Question</a:t>
            </a:r>
            <a:r>
              <a:rPr lang="en-US" dirty="0"/>
              <a:t>: Can </a:t>
            </a:r>
            <a:r>
              <a:rPr lang="en-US" dirty="0" err="1"/>
              <a:t>GNN</a:t>
            </a:r>
            <a:r>
              <a:rPr lang="en-US" dirty="0"/>
              <a:t> node embeddings distinguish different nodes’ local neighborhood structures?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Under what conditions do they succeed or fail?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 to understand how local neighborhood structure determines </a:t>
            </a:r>
            <a:r>
              <a:rPr lang="en-US" dirty="0" err="1"/>
              <a:t>GNN</a:t>
            </a:r>
            <a:r>
              <a:rPr lang="en-US" dirty="0"/>
              <a:t> node embedding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computation graph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BDF85-074F-D94A-4F4C-FB4920FA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307" y="2361353"/>
            <a:ext cx="4022090" cy="2708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521553-15A6-7F15-4C6B-8B025FD4B835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7112832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993467" cy="19697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computation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Theoretical analysis of </a:t>
            </a:r>
            <a:r>
              <a:rPr lang="en-US" dirty="0" err="1"/>
              <a:t>GNN</a:t>
            </a:r>
            <a:r>
              <a:rPr lang="en-US" dirty="0"/>
              <a:t> aggregation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Designing an injective </a:t>
            </a:r>
            <a:r>
              <a:rPr lang="en-US" dirty="0" err="1"/>
              <a:t>GNN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BEE4-222E-6C32-310F-230E48EE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graphs in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44578-E98E-6A9F-3166-5D615DB9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170333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layers generate node embeddings through a computational graph determined by the node neighborhood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Computation graph for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node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FBB23-6FC0-6806-A87F-5C78CA73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6" y="2873556"/>
            <a:ext cx="4022090" cy="2708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27CCF-DD14-51A6-2DDD-011610072BE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B95786-4DFA-E42F-F3B6-E02012ABF71C}"/>
              </a:ext>
            </a:extLst>
          </p:cNvPr>
          <p:cNvGrpSpPr/>
          <p:nvPr/>
        </p:nvGrpSpPr>
        <p:grpSpPr>
          <a:xfrm>
            <a:off x="6502401" y="2710180"/>
            <a:ext cx="2707215" cy="3035300"/>
            <a:chOff x="5977467" y="2633980"/>
            <a:chExt cx="2707215" cy="30353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8257D2-F848-7570-AB35-B6F76BD0B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225" y="2633980"/>
              <a:ext cx="2649457" cy="30353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22E7-8E94-5F7A-1FFC-5989901BF7F2}"/>
                </a:ext>
              </a:extLst>
            </p:cNvPr>
            <p:cNvSpPr/>
            <p:nvPr/>
          </p:nvSpPr>
          <p:spPr>
            <a:xfrm>
              <a:off x="5977467" y="3556000"/>
              <a:ext cx="423333" cy="582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22612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461EE-1588-37CA-2D9B-49E625C28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56CA-C6DC-6A35-0281-F1F09908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graphs in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FC5EE-2AA5-973F-0CF7-F10930857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170333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computation graph for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node 1 and node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FCB35-23A6-DF79-FA70-DF0C257D3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6" y="2873556"/>
            <a:ext cx="4022090" cy="2708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A9B828-EFE5-9914-4760-EBE9C071526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1F06A54-252D-F68F-AC03-9BFC214F4774}"/>
              </a:ext>
            </a:extLst>
          </p:cNvPr>
          <p:cNvGrpSpPr/>
          <p:nvPr/>
        </p:nvGrpSpPr>
        <p:grpSpPr>
          <a:xfrm>
            <a:off x="5488000" y="2710179"/>
            <a:ext cx="2707215" cy="3035300"/>
            <a:chOff x="5977467" y="2633980"/>
            <a:chExt cx="2707215" cy="30353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A05842-5D1D-26A8-DAF7-D1583D558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5225" y="2633980"/>
              <a:ext cx="2649457" cy="30353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B51667-7C5E-7409-9022-73BAED95B328}"/>
                </a:ext>
              </a:extLst>
            </p:cNvPr>
            <p:cNvSpPr/>
            <p:nvPr/>
          </p:nvSpPr>
          <p:spPr>
            <a:xfrm>
              <a:off x="5977467" y="3556000"/>
              <a:ext cx="423333" cy="5829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6B71392-703F-C8BE-A5FD-0193A8A81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807" y="2710179"/>
            <a:ext cx="2649457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5568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5FA33-5043-300E-DABF-829B6C855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6FA1-3C54-B653-F803-C44FD1C5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graphs in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C8692-EE0F-C65A-2BF9-979058B30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170333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Compare computation graph for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node 1 and node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GNN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only sees node features (not IDs):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1995E-E906-295E-389D-9FE120C21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6" y="2873556"/>
            <a:ext cx="4022090" cy="2708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09336-2435-625F-CE2E-B252CC32C94B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78F358-3DE2-952C-178A-7E3E0D6E822D}"/>
              </a:ext>
            </a:extLst>
          </p:cNvPr>
          <p:cNvGrpSpPr/>
          <p:nvPr/>
        </p:nvGrpSpPr>
        <p:grpSpPr>
          <a:xfrm>
            <a:off x="5723467" y="2873556"/>
            <a:ext cx="4927600" cy="2708547"/>
            <a:chOff x="5723467" y="2873556"/>
            <a:chExt cx="4927600" cy="270854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85EA2DA-B2A7-4DDB-D85A-EC8C679D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191" y="2873556"/>
              <a:ext cx="4697876" cy="270854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6BABCD-52A2-56E9-EBE9-A518A0D99FFE}"/>
                </a:ext>
              </a:extLst>
            </p:cNvPr>
            <p:cNvSpPr/>
            <p:nvPr/>
          </p:nvSpPr>
          <p:spPr>
            <a:xfrm>
              <a:off x="5723467" y="3632200"/>
              <a:ext cx="5842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5626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67EB4-9149-CAC5-B485-FD4C2337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EF4C-08DF-D98B-2AA0-AED97326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graphs in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BC792-AA1D-802C-0E99-3F9213477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397067" cy="20020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Any message passing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GNN</a:t>
            </a:r>
            <a:r>
              <a:rPr lang="en-US" dirty="0"/>
              <a:t> with shared weights will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generate the same embedding</a:t>
            </a:r>
            <a:r>
              <a:rPr lang="en-US" dirty="0"/>
              <a:t> for nodes 1 and 2 because: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Computation graphs are identical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 features (colors) are identical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957E-5B5E-878A-EA40-35A774DA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6" y="2873556"/>
            <a:ext cx="4022090" cy="2708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E6C68-1D27-C3DA-E8B3-1E1D81343ED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7D45F-191C-EE17-1D4D-904EC77E6DF1}"/>
              </a:ext>
            </a:extLst>
          </p:cNvPr>
          <p:cNvSpPr txBox="1"/>
          <p:nvPr/>
        </p:nvSpPr>
        <p:spPr>
          <a:xfrm>
            <a:off x="9067799" y="2350336"/>
            <a:ext cx="2472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to </a:t>
            </a:r>
            <a:r>
              <a:rPr lang="en-US" sz="1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computation does </a:t>
            </a:r>
            <a:r>
              <a:rPr lang="en-US" sz="1400" u="sng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include node IDs</a:t>
            </a:r>
            <a:endParaRPr lang="en-US" sz="1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5DDD7A-3A7B-BE8D-800F-D8322A7A391C}"/>
              </a:ext>
            </a:extLst>
          </p:cNvPr>
          <p:cNvSpPr/>
          <p:nvPr/>
        </p:nvSpPr>
        <p:spPr>
          <a:xfrm>
            <a:off x="1684867" y="5766656"/>
            <a:ext cx="9245600" cy="677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GNN</a:t>
            </a:r>
            <a:r>
              <a:rPr lang="en-US" sz="2400" dirty="0"/>
              <a:t> will not be able to distinguish nodes 1 and 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29515B-3B1F-C3A3-CE7B-45EB8C57E2A7}"/>
              </a:ext>
            </a:extLst>
          </p:cNvPr>
          <p:cNvGrpSpPr/>
          <p:nvPr/>
        </p:nvGrpSpPr>
        <p:grpSpPr>
          <a:xfrm>
            <a:off x="5723467" y="2873556"/>
            <a:ext cx="4927600" cy="2708547"/>
            <a:chOff x="5723467" y="2873556"/>
            <a:chExt cx="4927600" cy="270854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EDB649-A54E-1B3F-5579-54E56E422B0E}"/>
                </a:ext>
              </a:extLst>
            </p:cNvPr>
            <p:cNvGrpSpPr/>
            <p:nvPr/>
          </p:nvGrpSpPr>
          <p:grpSpPr>
            <a:xfrm>
              <a:off x="5723467" y="2873556"/>
              <a:ext cx="4927600" cy="2708547"/>
              <a:chOff x="5723467" y="2873556"/>
              <a:chExt cx="4927600" cy="270854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2BFFB48-E743-95E5-DFCD-5F3C9B90E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3191" y="2873556"/>
                <a:ext cx="4697876" cy="270854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92EB83-EE25-C94B-CC37-EF12D1D93529}"/>
                  </a:ext>
                </a:extLst>
              </p:cNvPr>
              <p:cNvSpPr/>
              <p:nvPr/>
            </p:nvSpPr>
            <p:spPr>
              <a:xfrm>
                <a:off x="5723467" y="3632200"/>
                <a:ext cx="584200" cy="685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5DDF66-0EA8-721E-D80E-28F892E8DE92}"/>
                </a:ext>
              </a:extLst>
            </p:cNvPr>
            <p:cNvSpPr txBox="1"/>
            <p:nvPr/>
          </p:nvSpPr>
          <p:spPr>
            <a:xfrm>
              <a:off x="6756400" y="29463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41A099-CA34-8B5E-7083-236602775A30}"/>
                </a:ext>
              </a:extLst>
            </p:cNvPr>
            <p:cNvSpPr txBox="1"/>
            <p:nvPr/>
          </p:nvSpPr>
          <p:spPr>
            <a:xfrm>
              <a:off x="9135537" y="293793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8518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03D99-7C5C-B4F4-EE11-7C3928146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9848-05FE-EDBA-5AFE-4657BCE56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graphs in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55D11-1AAA-6E82-DC30-A49D9D044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161867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Local neighborhoods with different structures define different computation graphs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3DBEC-80D8-8D9B-B351-3132F0302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82956"/>
            <a:ext cx="2597561" cy="1749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685956-0F89-219D-0C08-9E5BC4F46E83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E4DEBD-E006-BAA2-FB2F-D1B6AAFF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67" y="4174084"/>
            <a:ext cx="9139265" cy="232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320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5D5EF-47DF-D7E6-4EB0-2ED1786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E4DD-C42E-CED4-6956-8ED08828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graphs in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D1F8-8EC8-3281-E57C-C9C682D7D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161867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Local neighborhoods with different structures define different computation graphs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F0A8C-5570-C1AD-6533-0E8CB31CD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82956"/>
            <a:ext cx="2597561" cy="1749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424EC8-BC03-D28E-1FEC-2733E139BB1A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18317F-A3BF-6335-CCCC-7DFF41773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67" y="4174084"/>
            <a:ext cx="9139265" cy="232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4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4290-E822-72DD-20B6-3D5D99A5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F236F-5DB6-2FCB-8A6C-67F34128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graphs in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117C9-F83A-45EE-5189-367D87473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67800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Computational graphs for each node are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rooted trees</a:t>
            </a:r>
            <a:r>
              <a:rPr lang="en-US" dirty="0"/>
              <a:t> where the node is the root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4AC1D-28C6-3BFB-A998-205E3629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82956"/>
            <a:ext cx="2597561" cy="1749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B1B503-127E-5B6E-A4A1-638FAA80767C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01E7DE-C4E3-4FC2-B034-0287493CD420}"/>
              </a:ext>
            </a:extLst>
          </p:cNvPr>
          <p:cNvGrpSpPr/>
          <p:nvPr/>
        </p:nvGrpSpPr>
        <p:grpSpPr>
          <a:xfrm>
            <a:off x="1831167" y="1808307"/>
            <a:ext cx="9139265" cy="4689012"/>
            <a:chOff x="1831167" y="1808307"/>
            <a:chExt cx="9139265" cy="46890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48D208-00E4-C533-E7D4-42598E11F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1167" y="4174084"/>
              <a:ext cx="9139265" cy="232323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9BD9AF-C66E-C957-CC80-C103AED5B1BB}"/>
                </a:ext>
              </a:extLst>
            </p:cNvPr>
            <p:cNvSpPr txBox="1"/>
            <p:nvPr/>
          </p:nvSpPr>
          <p:spPr>
            <a:xfrm>
              <a:off x="4615389" y="1808307"/>
              <a:ext cx="46663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Rooted tree structures</a:t>
              </a:r>
            </a:p>
            <a:p>
              <a:pPr algn="ctr"/>
              <a:r>
                <a: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(defined by recursively unfolding neighboring nodes from the root node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F432BB-4B06-7653-7500-14D54C29370A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948575" y="2823970"/>
              <a:ext cx="459758" cy="135011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7C1366A-22BB-ABB0-CD46-E8F5DFEA1574}"/>
                </a:ext>
              </a:extLst>
            </p:cNvPr>
            <p:cNvCxnSpPr>
              <a:cxnSpLocks/>
              <a:stCxn id="6" idx="2"/>
              <a:endCxn id="13" idx="0"/>
            </p:cNvCxnSpPr>
            <p:nvPr/>
          </p:nvCxnSpPr>
          <p:spPr>
            <a:xfrm flipH="1">
              <a:off x="6400800" y="2823970"/>
              <a:ext cx="547775" cy="135011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38F75C3-BDDC-8D78-1C3F-73DB9C9F456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2633133" y="2823970"/>
              <a:ext cx="4315442" cy="142629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4DC8D82-650F-D399-2976-DC389805B8A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4790854" y="2823970"/>
              <a:ext cx="2157721" cy="15009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A314A82-504B-90FF-A5BC-76549AF74570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6948575" y="2823970"/>
              <a:ext cx="2686492" cy="142629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184550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A6DB-B59E-0C70-50F9-141FCC4F9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398B-B544-4BEF-127F-66E5BFD8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graphs in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9FC0-7EC5-DB4A-5DA0-1FDE1C4B5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67800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Computational graphs for each node are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rooted trees</a:t>
            </a:r>
            <a:r>
              <a:rPr lang="en-US" dirty="0"/>
              <a:t> where the node is the root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expressive </a:t>
            </a:r>
            <a:r>
              <a:rPr lang="en-US" dirty="0" err="1"/>
              <a:t>GNN</a:t>
            </a:r>
            <a:r>
              <a:rPr lang="en-US" dirty="0"/>
              <a:t> should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map different rooted trees to different node embeddings</a:t>
            </a:r>
            <a:r>
              <a:rPr lang="en-US" dirty="0"/>
              <a:t> (represented below by different colors)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C9373-0899-F54F-A658-4C39BFDA4F73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5A6106-4D51-C2F6-D8CB-67432B37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67" y="3898369"/>
            <a:ext cx="9139265" cy="23232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15CF91D-4A61-7065-2289-B92851C68A5A}"/>
              </a:ext>
            </a:extLst>
          </p:cNvPr>
          <p:cNvGrpSpPr/>
          <p:nvPr/>
        </p:nvGrpSpPr>
        <p:grpSpPr>
          <a:xfrm>
            <a:off x="1752599" y="3480269"/>
            <a:ext cx="8212667" cy="443198"/>
            <a:chOff x="1752599" y="3564939"/>
            <a:chExt cx="8212667" cy="44319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E7FF585-A4DB-B1A8-B73F-D9F81337E499}"/>
                </a:ext>
              </a:extLst>
            </p:cNvPr>
            <p:cNvSpPr/>
            <p:nvPr/>
          </p:nvSpPr>
          <p:spPr>
            <a:xfrm>
              <a:off x="1938867" y="3683000"/>
              <a:ext cx="711200" cy="2153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13C7091-F727-3267-42A5-625D1A89632A}"/>
                </a:ext>
              </a:extLst>
            </p:cNvPr>
            <p:cNvSpPr/>
            <p:nvPr/>
          </p:nvSpPr>
          <p:spPr>
            <a:xfrm>
              <a:off x="4030134" y="3683000"/>
              <a:ext cx="711200" cy="2153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71782AB-B30E-4921-918A-DBA439EB0649}"/>
                </a:ext>
              </a:extLst>
            </p:cNvPr>
            <p:cNvSpPr/>
            <p:nvPr/>
          </p:nvSpPr>
          <p:spPr>
            <a:xfrm>
              <a:off x="5643032" y="3682999"/>
              <a:ext cx="711200" cy="215369"/>
            </a:xfrm>
            <a:prstGeom prst="roundRect">
              <a:avLst/>
            </a:pr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3F851DD-62DD-CBA7-D652-D6350793C703}"/>
                </a:ext>
              </a:extLst>
            </p:cNvPr>
            <p:cNvSpPr/>
            <p:nvPr/>
          </p:nvSpPr>
          <p:spPr>
            <a:xfrm>
              <a:off x="6769099" y="3682999"/>
              <a:ext cx="711200" cy="21536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1139CA7-F1D5-820C-B84D-A7E69D7917B3}"/>
                </a:ext>
              </a:extLst>
            </p:cNvPr>
            <p:cNvSpPr/>
            <p:nvPr/>
          </p:nvSpPr>
          <p:spPr>
            <a:xfrm>
              <a:off x="8991597" y="3682999"/>
              <a:ext cx="711200" cy="21536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0D1A95C-678E-3FDD-AB57-786001364A96}"/>
                </a:ext>
              </a:extLst>
            </p:cNvPr>
            <p:cNvSpPr/>
            <p:nvPr/>
          </p:nvSpPr>
          <p:spPr>
            <a:xfrm>
              <a:off x="1752599" y="3564939"/>
              <a:ext cx="8212667" cy="4431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7C65D49-457D-88BA-8073-8551E2A3E9A7}"/>
              </a:ext>
            </a:extLst>
          </p:cNvPr>
          <p:cNvSpPr txBox="1"/>
          <p:nvPr/>
        </p:nvSpPr>
        <p:spPr>
          <a:xfrm>
            <a:off x="9965266" y="3548005"/>
            <a:ext cx="15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embedding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694105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C52C-4198-5F3A-C23F-15B7B43D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C9955-3C8B-9B08-C4DA-4BF52E53C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610600" cy="140653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injective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/>
                  <a:t>if it maps distinct inputs,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distinct elements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Conceptually,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retains all the distinguishing information about the input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C9955-3C8B-9B08-C4DA-4BF52E53C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610600" cy="1406539"/>
              </a:xfrm>
              <a:blipFill>
                <a:blip r:embed="rId2"/>
                <a:stretch>
                  <a:fillRect l="-2065" t="-8929" r="-44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137A6EF-8F43-34FA-D6D8-BA5901ABCF1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6E40C-6860-2C9E-BC58-38A161A3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2983224"/>
            <a:ext cx="4248150" cy="28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840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6F90D-83D9-D2CF-F48F-E9E65A12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BABC-B885-9710-71EF-D317D405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expressive are </a:t>
            </a:r>
            <a:r>
              <a:rPr lang="en-US" dirty="0" err="1"/>
              <a:t>GNNs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FE42-AA03-504A-EBC0-0349D290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67800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expressive </a:t>
            </a:r>
            <a:r>
              <a:rPr lang="en-US" dirty="0" err="1"/>
              <a:t>GNN</a:t>
            </a:r>
            <a:r>
              <a:rPr lang="en-US" dirty="0"/>
              <a:t> should map rooted trees to node embeddings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injectively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A837C-29D8-0437-6495-4C67F082F092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1F93C2-AC05-A3D0-FE71-09436DB6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67" y="3894685"/>
            <a:ext cx="9139265" cy="232323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EF1326E-CB66-AA1F-450A-0C7AA143C932}"/>
              </a:ext>
            </a:extLst>
          </p:cNvPr>
          <p:cNvGrpSpPr/>
          <p:nvPr/>
        </p:nvGrpSpPr>
        <p:grpSpPr>
          <a:xfrm>
            <a:off x="2353605" y="2378862"/>
            <a:ext cx="7484787" cy="443198"/>
            <a:chOff x="3132665" y="2359900"/>
            <a:chExt cx="7484787" cy="44319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D23BA7E-3D6F-44A9-C0E4-6F4767190FCC}"/>
                </a:ext>
              </a:extLst>
            </p:cNvPr>
            <p:cNvSpPr/>
            <p:nvPr/>
          </p:nvSpPr>
          <p:spPr>
            <a:xfrm>
              <a:off x="3329519" y="2443450"/>
              <a:ext cx="711200" cy="2153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DB3C53D-D3CD-766B-9752-62551B2899CB}"/>
                </a:ext>
              </a:extLst>
            </p:cNvPr>
            <p:cNvSpPr/>
            <p:nvPr/>
          </p:nvSpPr>
          <p:spPr>
            <a:xfrm>
              <a:off x="4615389" y="2443449"/>
              <a:ext cx="711200" cy="215369"/>
            </a:xfrm>
            <a:prstGeom prst="roundRect">
              <a:avLst/>
            </a:pr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2FCDF31-C656-6100-2F7F-5E31A42BBAAA}"/>
                </a:ext>
              </a:extLst>
            </p:cNvPr>
            <p:cNvSpPr/>
            <p:nvPr/>
          </p:nvSpPr>
          <p:spPr>
            <a:xfrm>
              <a:off x="5901259" y="2465838"/>
              <a:ext cx="711200" cy="21536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D5BCAD5-CE44-442D-093C-97F845785BAE}"/>
                </a:ext>
              </a:extLst>
            </p:cNvPr>
            <p:cNvSpPr/>
            <p:nvPr/>
          </p:nvSpPr>
          <p:spPr>
            <a:xfrm>
              <a:off x="7187129" y="2466681"/>
              <a:ext cx="711200" cy="21536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8DD0CF0-EF93-DBF9-11A1-01620495B8A4}"/>
                </a:ext>
              </a:extLst>
            </p:cNvPr>
            <p:cNvSpPr/>
            <p:nvPr/>
          </p:nvSpPr>
          <p:spPr>
            <a:xfrm>
              <a:off x="3132665" y="2359900"/>
              <a:ext cx="7349069" cy="4431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430F975-47B6-1A7A-A7A6-107E918C98FC}"/>
                    </a:ext>
                  </a:extLst>
                </p:cNvPr>
                <p:cNvSpPr txBox="1"/>
                <p:nvPr/>
              </p:nvSpPr>
              <p:spPr>
                <a:xfrm>
                  <a:off x="8151283" y="2375166"/>
                  <a:ext cx="2466169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embedding space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430F975-47B6-1A7A-A7A6-107E918C98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283" y="2375166"/>
                  <a:ext cx="2466169" cy="374270"/>
                </a:xfrm>
                <a:prstGeom prst="rect">
                  <a:avLst/>
                </a:prstGeom>
                <a:blipFill>
                  <a:blip r:embed="rId3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2CD6B7-B5A2-6E3E-3914-2818C0550603}"/>
              </a:ext>
            </a:extLst>
          </p:cNvPr>
          <p:cNvSpPr txBox="1"/>
          <p:nvPr/>
        </p:nvSpPr>
        <p:spPr>
          <a:xfrm>
            <a:off x="9925296" y="3790604"/>
            <a:ext cx="1532470" cy="374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Rooted trees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178E4-0648-C861-3E2D-7CC40ACDE71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31389" y="2677781"/>
            <a:ext cx="574670" cy="127056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926964-B5E4-CD21-95EE-940E6A3D85A2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906059" y="2677781"/>
            <a:ext cx="1418691" cy="135816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76CB2D-3F90-D2AB-0358-AE9883E013DB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191929" y="2677780"/>
            <a:ext cx="1761603" cy="127056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8ED109-7388-0CFA-5B42-E29472EF0EB2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5477799" y="2700169"/>
            <a:ext cx="1569250" cy="124817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7AFBC8-10DE-8C94-0285-224181226BA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6763669" y="2701012"/>
            <a:ext cx="2522272" cy="1247335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8969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58FB-B79B-437C-F43B-0A14B67B8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97341847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18DA-9D39-EC1E-EC34-D50530F0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expressive are </a:t>
            </a:r>
            <a:r>
              <a:rPr lang="en-US" dirty="0" err="1"/>
              <a:t>GNNs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DA33-423D-6C4A-6FD0-C314ED86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135533" cy="664797"/>
          </a:xfrm>
        </p:spPr>
        <p:txBody>
          <a:bodyPr/>
          <a:lstStyle/>
          <a:p>
            <a:r>
              <a:rPr lang="en-US" dirty="0"/>
              <a:t>Consider that rooted trees of the same depth can be recursively characterized from the leaf nodes to the root nodes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4C3E8-FE1D-AF8C-B471-71140C9313BC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EE168-D98F-C9A0-76CD-3BBD9EC9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264030"/>
            <a:ext cx="9885272" cy="36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413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B03C-6E38-4280-8FBC-B498D46D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expressive are </a:t>
            </a:r>
            <a:r>
              <a:rPr lang="en-US" dirty="0" err="1"/>
              <a:t>GNNs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3F8C8-5351-7933-AAF4-D50FCCBCD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100733" cy="997196"/>
          </a:xfrm>
        </p:spPr>
        <p:txBody>
          <a:bodyPr/>
          <a:lstStyle/>
          <a:p>
            <a:r>
              <a:rPr lang="en-US" dirty="0"/>
              <a:t>If each step of the </a:t>
            </a:r>
            <a:r>
              <a:rPr lang="en-US" dirty="0" err="1"/>
              <a:t>GNN</a:t>
            </a:r>
            <a:r>
              <a:rPr lang="en-US" dirty="0"/>
              <a:t>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can fully retain the neighboring information</a:t>
            </a:r>
            <a:r>
              <a:rPr lang="en-US" dirty="0"/>
              <a:t>, the node embeddings will be different for different rooted trees (i.e., for different computational graphs)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65A22-5EC0-AD6F-AF1C-B0539B73F522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A0FA8-CEBC-6E21-689A-765AC18BA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13" y="2666048"/>
            <a:ext cx="10166773" cy="33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418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5003-39AE-56A0-E68A-04449330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expressive are </a:t>
            </a:r>
            <a:r>
              <a:rPr lang="en-US" dirty="0" err="1"/>
              <a:t>GNNs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1D00-0AA7-AB5C-2F0B-AAE605401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64133" cy="664797"/>
          </a:xfrm>
        </p:spPr>
        <p:txBody>
          <a:bodyPr/>
          <a:lstStyle/>
          <a:p>
            <a:r>
              <a:rPr lang="en-US" dirty="0"/>
              <a:t>Most expressive </a:t>
            </a:r>
            <a:r>
              <a:rPr lang="en-US" dirty="0" err="1"/>
              <a:t>GNN</a:t>
            </a:r>
            <a:r>
              <a:rPr lang="en-US" dirty="0"/>
              <a:t> must use an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injective neighbor aggregation </a:t>
            </a:r>
            <a:r>
              <a:rPr lang="en-US" dirty="0"/>
              <a:t>and update – though we focus on the aggregation (the update is easier)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6DF50-76E7-2693-8BB9-2D847E517A67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093DF-C6F8-8E60-FB22-10DA35D28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548" y="2504340"/>
            <a:ext cx="9490904" cy="33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162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D6B73-A41D-FD3E-CA8C-F802DE08B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6D54-AB07-8F05-7C7E-0CEB59009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1083374"/>
          </a:xfrm>
        </p:spPr>
        <p:txBody>
          <a:bodyPr/>
          <a:lstStyle/>
          <a:p>
            <a:r>
              <a:rPr lang="en-US" dirty="0"/>
              <a:t>Theoretical analysis of </a:t>
            </a:r>
            <a:r>
              <a:rPr lang="en-US" dirty="0" err="1"/>
              <a:t>GNN</a:t>
            </a:r>
            <a:r>
              <a:rPr lang="en-US" dirty="0"/>
              <a:t> aggregation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14993562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3176B-B843-3FC7-BA24-BBFAC499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aggregation as a function of multisets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D2360-6B14-A592-76DA-AC0A5CCA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32333" cy="664797"/>
          </a:xfrm>
        </p:spPr>
        <p:txBody>
          <a:bodyPr/>
          <a:lstStyle/>
          <a:p>
            <a:r>
              <a:rPr lang="en-US" dirty="0"/>
              <a:t>Neighbor node aggregation can be viewed as a function of a multi-set (a set with repeating elements, equivalent to an unordered list)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CB0B5-A5FE-5245-4CB4-8A4733E7DD80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E945D-CEFB-637F-3504-E2093093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43404"/>
            <a:ext cx="7772400" cy="385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1F2CD5-9A75-3FE1-A3B4-F565427C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164"/>
          <a:stretch>
            <a:fillRect/>
          </a:stretch>
        </p:blipFill>
        <p:spPr>
          <a:xfrm>
            <a:off x="9792839" y="2904066"/>
            <a:ext cx="1865761" cy="1674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A89E4D-94A8-CD17-79D8-0966CBFC681B}"/>
              </a:ext>
            </a:extLst>
          </p:cNvPr>
          <p:cNvSpPr txBox="1"/>
          <p:nvPr/>
        </p:nvSpPr>
        <p:spPr>
          <a:xfrm>
            <a:off x="9891751" y="2257735"/>
            <a:ext cx="15324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multi-sets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728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B80F-1208-9E2B-BECE-233F3C53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aggregation with </a:t>
            </a:r>
            <a:r>
              <a:rPr lang="en-US" dirty="0" err="1"/>
              <a:t>GCN</a:t>
            </a:r>
            <a:r>
              <a:rPr lang="en-US" dirty="0"/>
              <a:t> and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92FD5-921D-F7F9-C5BF-C3EA263A86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25467" cy="253691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Graph convolutional network (</a:t>
                </a:r>
                <a:r>
                  <a:rPr lang="en-US" dirty="0" err="1"/>
                  <a:t>GCN</a:t>
                </a:r>
                <a:r>
                  <a:rPr lang="en-US" dirty="0"/>
                  <a:t>)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Uses </a:t>
                </a:r>
                <a:r>
                  <a:rPr lang="en-US" b="1" dirty="0"/>
                  <a:t>element-wise</a:t>
                </a:r>
                <a:r>
                  <a:rPr lang="en-US" dirty="0"/>
                  <a:t> mean pooling over neighboring node embeddings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350838" lvl="1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GraphSAGE</a:t>
                </a:r>
                <a:r>
                  <a:rPr lang="en-US" dirty="0"/>
                  <a:t> with max pooling</a:t>
                </a:r>
              </a:p>
              <a:p>
                <a:pPr marL="576263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Uses </a:t>
                </a:r>
                <a:r>
                  <a:rPr lang="en-US" b="1" dirty="0"/>
                  <a:t>element-wise</a:t>
                </a:r>
                <a:r>
                  <a:rPr lang="en-US" dirty="0"/>
                  <a:t> max pooling over neighboring node embeddings</a:t>
                </a:r>
              </a:p>
              <a:p>
                <a:pPr marL="233363" lvl="2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292FD5-921D-F7F9-C5BF-C3EA263A86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25467" cy="2536913"/>
              </a:xfrm>
              <a:blipFill>
                <a:blip r:embed="rId2"/>
                <a:stretch>
                  <a:fillRect l="-1969" t="-4975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66918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EE54-B3EE-9900-C8FE-CE2044D6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GCN</a:t>
            </a:r>
            <a:r>
              <a:rPr lang="en-US" dirty="0"/>
              <a:t> with mean pooling neighbor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92974-3B0A-01F7-3F99-0691A6B045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949267" cy="140653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Take element-wise mean followed by linear layer and </a:t>
                </a:r>
                <a:r>
                  <a:rPr lang="en-US" dirty="0" err="1"/>
                  <a:t>ReLU</a:t>
                </a:r>
                <a:r>
                  <a:rPr lang="en-US" dirty="0"/>
                  <a:t> activation,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Theorem</a:t>
                </a:r>
                <a:r>
                  <a:rPr lang="en-US" dirty="0"/>
                  <a:t>: </a:t>
                </a:r>
                <a:r>
                  <a:rPr lang="en-US" dirty="0" err="1"/>
                  <a:t>GCN’s</a:t>
                </a:r>
                <a:r>
                  <a:rPr lang="en-US" dirty="0"/>
                  <a:t> aggregation function </a:t>
                </a:r>
                <a:r>
                  <a:rPr lang="en-US" b="1" dirty="0"/>
                  <a:t>cannot</a:t>
                </a:r>
                <a:r>
                  <a:rPr lang="en-US" dirty="0"/>
                  <a:t> </a:t>
                </a:r>
                <a:r>
                  <a:rPr lang="en-US" b="1" dirty="0"/>
                  <a:t>distinguish</a:t>
                </a:r>
                <a:r>
                  <a:rPr lang="en-US" dirty="0"/>
                  <a:t> different multi-sets with the same color (neighbor node) proportion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92974-3B0A-01F7-3F99-0691A6B04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949267" cy="1406539"/>
              </a:xfrm>
              <a:blipFill>
                <a:blip r:embed="rId2"/>
                <a:stretch>
                  <a:fillRect l="-1986" t="-8929" r="-241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2A7C6B-C3E5-63F5-D255-621542E0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072107"/>
            <a:ext cx="7772400" cy="1831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608036-3C16-B0E3-973B-ACEEF8913495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8109823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52086-05D3-FBD7-0895-D452FA597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792C-E4AC-E39A-7295-F700FF2C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GCN</a:t>
            </a:r>
            <a:r>
              <a:rPr lang="en-US" dirty="0"/>
              <a:t> with mean pooling neighbor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E3F1-95B2-2744-38F8-BEE0F9190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49267" cy="42719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node features (colors) are represented by one-hot encodings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Two distinct 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will be sufficient to illustrate how a </a:t>
            </a:r>
            <a:r>
              <a:rPr lang="en-US" dirty="0" err="1"/>
              <a:t>GCN</a:t>
            </a:r>
            <a:r>
              <a:rPr lang="en-US" dirty="0"/>
              <a:t> fails for multisets with same color (neighbor node) proportions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0570E-38FB-E09D-83AB-C46722EB6905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C6B0C-B734-C9C6-A6BF-71E98D58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45534"/>
            <a:ext cx="7772400" cy="17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7584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C356D-13CA-6EC3-7C51-40BF56A8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3B21-934D-0CE6-51EB-0FEE7C2A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GCN</a:t>
            </a:r>
            <a:r>
              <a:rPr lang="en-US" dirty="0"/>
              <a:t> with mean pooling neighbor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9604-1F6C-95F7-B125-1DCBEE740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49267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GCN</a:t>
            </a:r>
            <a:r>
              <a:rPr lang="en-US" dirty="0"/>
              <a:t> with mean pooling </a:t>
            </a:r>
            <a:r>
              <a:rPr lang="en-US" dirty="0">
                <a:solidFill>
                  <a:srgbClr val="C00000"/>
                </a:solidFill>
              </a:rPr>
              <a:t>fails to distinguish </a:t>
            </a:r>
            <a:r>
              <a:rPr lang="en-US" dirty="0"/>
              <a:t>these multisets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ECAB5-357E-8B16-487D-20FF8AED128C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703C3-68D2-019E-FD41-92F4D53D7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67" y="1929624"/>
            <a:ext cx="7772400" cy="3658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C6F56F-1996-B65A-572A-BD57660B1033}"/>
              </a:ext>
            </a:extLst>
          </p:cNvPr>
          <p:cNvSpPr txBox="1"/>
          <p:nvPr/>
        </p:nvSpPr>
        <p:spPr>
          <a:xfrm>
            <a:off x="1075266" y="2176270"/>
            <a:ext cx="1871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node with </a:t>
            </a: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neighbors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5316BD1-7892-2609-D830-BF02B4A73D3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946399" y="2530213"/>
            <a:ext cx="1117601" cy="8389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E3DC26-DC31-2AA2-CC9A-8B5CC6495EF4}"/>
              </a:ext>
            </a:extLst>
          </p:cNvPr>
          <p:cNvSpPr txBox="1"/>
          <p:nvPr/>
        </p:nvSpPr>
        <p:spPr>
          <a:xfrm>
            <a:off x="9317566" y="1822327"/>
            <a:ext cx="1871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node with </a:t>
            </a:r>
            <a:r>
              <a:rPr lang="en-US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</a:t>
            </a:r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neighbors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DDE986-7B0D-B3A0-596E-D8B511D37DD7}"/>
              </a:ext>
            </a:extLst>
          </p:cNvPr>
          <p:cNvCxnSpPr>
            <a:cxnSpLocks/>
          </p:cNvCxnSpPr>
          <p:nvPr/>
        </p:nvCxnSpPr>
        <p:spPr>
          <a:xfrm flipH="1">
            <a:off x="8551333" y="2176270"/>
            <a:ext cx="715434" cy="26213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CDBE52B-A661-0456-496D-E007B2C6414A}"/>
              </a:ext>
            </a:extLst>
          </p:cNvPr>
          <p:cNvSpPr/>
          <p:nvPr/>
        </p:nvSpPr>
        <p:spPr>
          <a:xfrm>
            <a:off x="3640667" y="4775200"/>
            <a:ext cx="5909733" cy="313267"/>
          </a:xfrm>
          <a:prstGeom prst="roundRect">
            <a:avLst/>
          </a:prstGeom>
          <a:solidFill>
            <a:srgbClr val="005E26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B17CD24-3BA7-58E5-CCD4-C9543D6CF0C8}"/>
              </a:ext>
            </a:extLst>
          </p:cNvPr>
          <p:cNvSpPr/>
          <p:nvPr/>
        </p:nvSpPr>
        <p:spPr>
          <a:xfrm>
            <a:off x="3640667" y="5229632"/>
            <a:ext cx="5909733" cy="313267"/>
          </a:xfrm>
          <a:prstGeom prst="roundRect">
            <a:avLst/>
          </a:prstGeom>
          <a:solidFill>
            <a:srgbClr val="005E26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BFD51C-831B-7D67-C9DB-E4823CA020AA}"/>
              </a:ext>
            </a:extLst>
          </p:cNvPr>
          <p:cNvCxnSpPr>
            <a:cxnSpLocks/>
          </p:cNvCxnSpPr>
          <p:nvPr/>
        </p:nvCxnSpPr>
        <p:spPr>
          <a:xfrm>
            <a:off x="2641600" y="3928854"/>
            <a:ext cx="931333" cy="930244"/>
          </a:xfrm>
          <a:prstGeom prst="straightConnector1">
            <a:avLst/>
          </a:prstGeom>
          <a:ln w="38100">
            <a:solidFill>
              <a:srgbClr val="005E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200A47-BCEC-6C34-2F93-43714605B896}"/>
              </a:ext>
            </a:extLst>
          </p:cNvPr>
          <p:cNvCxnSpPr>
            <a:cxnSpLocks/>
          </p:cNvCxnSpPr>
          <p:nvPr/>
        </p:nvCxnSpPr>
        <p:spPr>
          <a:xfrm flipV="1">
            <a:off x="3572933" y="3566834"/>
            <a:ext cx="381000" cy="69099"/>
          </a:xfrm>
          <a:prstGeom prst="straightConnector1">
            <a:avLst/>
          </a:prstGeom>
          <a:ln w="38100">
            <a:solidFill>
              <a:srgbClr val="005E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35654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7ECC6-B5F2-03D0-3386-3CE4CBAA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with max pooling neighbor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38035-0FC4-B688-9FEF-EC42679AD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558867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GraphSAGE</a:t>
            </a:r>
            <a:r>
              <a:rPr lang="en-US" dirty="0"/>
              <a:t> applies an </a:t>
            </a:r>
            <a:r>
              <a:rPr lang="en-US" dirty="0" err="1"/>
              <a:t>MLP</a:t>
            </a:r>
            <a:r>
              <a:rPr lang="en-US" dirty="0"/>
              <a:t> and then applies pooling (usually max)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Theorem:</a:t>
            </a:r>
            <a:r>
              <a:rPr lang="en-US" dirty="0"/>
              <a:t> </a:t>
            </a:r>
            <a:r>
              <a:rPr lang="en-US" dirty="0" err="1"/>
              <a:t>GraphSAGE</a:t>
            </a:r>
            <a:r>
              <a:rPr lang="en-US" dirty="0"/>
              <a:t> with max pooling aggregation cannot distinguish multi-sets with same set of distinct colors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B868F5-6D60-FF50-BA85-05B57D9EA4A9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E4090-8973-E364-8718-36E2AE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38657"/>
            <a:ext cx="7772400" cy="17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087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7BF4A5-83CC-32E4-CDAF-F2031DBB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65" y="1810865"/>
            <a:ext cx="9445470" cy="3409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1F8608-807E-28EA-22C8-5B41BD46BAE0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72D507-FFB2-887E-F102-A9D0BF1C7C27}"/>
              </a:ext>
            </a:extLst>
          </p:cNvPr>
          <p:cNvSpPr txBox="1">
            <a:spLocks/>
          </p:cNvSpPr>
          <p:nvPr/>
        </p:nvSpPr>
        <p:spPr>
          <a:xfrm>
            <a:off x="1143000" y="640080"/>
            <a:ext cx="10515600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 err="1"/>
              <a:t>GNN</a:t>
            </a:r>
            <a:r>
              <a:rPr lang="en-US" dirty="0"/>
              <a:t> training pipeline</a:t>
            </a:r>
          </a:p>
        </p:txBody>
      </p:sp>
    </p:spTree>
    <p:extLst>
      <p:ext uri="{BB962C8B-B14F-4D97-AF65-F5344CB8AC3E}">
        <p14:creationId xmlns:p14="http://schemas.microsoft.com/office/powerpoint/2010/main" val="154894966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0E68D-8EC6-91CD-F774-E0D6D9B1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638B-BD1B-5F07-9D5D-B40C89E7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with max pooling neighbor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756D-F48B-E5A5-9B39-5A6DD32A7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558867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GraphSAGE</a:t>
            </a:r>
            <a:r>
              <a:rPr lang="en-US" dirty="0"/>
              <a:t> with max pooling </a:t>
            </a:r>
            <a:r>
              <a:rPr lang="en-US" dirty="0">
                <a:solidFill>
                  <a:srgbClr val="C00000"/>
                </a:solidFill>
              </a:rPr>
              <a:t>fails to distinguish </a:t>
            </a:r>
            <a:r>
              <a:rPr lang="en-US" dirty="0"/>
              <a:t>these multisets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E5A3-AF08-8AD7-E05A-BC2F3C757EE5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1DB10-6BF1-66F6-EE7E-1B785EA9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30" y="1948623"/>
            <a:ext cx="8786370" cy="40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4239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07EDC-2B5B-1C94-4900-C9ECACE8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744D-9A06-07CB-3699-C16A5AD45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23867" cy="26345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Expressive power of </a:t>
            </a:r>
            <a:r>
              <a:rPr lang="en-US" dirty="0" err="1"/>
              <a:t>GNNs</a:t>
            </a:r>
            <a:r>
              <a:rPr lang="en-US" dirty="0"/>
              <a:t> can be characterized by analysis of the neighbor aggregation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Neighbor aggregation viewed as a function over multi-sets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GCN</a:t>
            </a:r>
            <a:r>
              <a:rPr lang="en-US" dirty="0"/>
              <a:t> and </a:t>
            </a:r>
            <a:r>
              <a:rPr lang="en-US" dirty="0" err="1"/>
              <a:t>GraphSAGE</a:t>
            </a:r>
            <a:r>
              <a:rPr lang="en-US" dirty="0"/>
              <a:t> fail to distinguish certain multi-sets; hence they’re </a:t>
            </a:r>
            <a:r>
              <a:rPr lang="en-US" b="1" dirty="0"/>
              <a:t>not injective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Is there a more expressive </a:t>
            </a:r>
            <a:r>
              <a:rPr lang="en-US" b="1" dirty="0" err="1"/>
              <a:t>GNN</a:t>
            </a:r>
            <a:r>
              <a:rPr lang="en-US" b="1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8037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3C988-1AA3-9624-C9F3-3C5D07372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2D77-A2DE-ACF1-C136-E9EC71CD7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Designing an injective </a:t>
            </a:r>
            <a:r>
              <a:rPr lang="en-US" dirty="0" err="1"/>
              <a:t>GNN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0451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0056-10A0-B601-E93A-EC1C7312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the most expressive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07789-1FC0-BB98-287D-111C5621D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449733" cy="18928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Design a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maximally expressive message passing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GNN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achieved by designing an </a:t>
            </a:r>
            <a:r>
              <a:rPr lang="en-US" dirty="0">
                <a:solidFill>
                  <a:srgbClr val="005E26"/>
                </a:solidFill>
              </a:rPr>
              <a:t>injective neighbor aggregation</a:t>
            </a:r>
            <a:r>
              <a:rPr lang="en-US" dirty="0"/>
              <a:t> function over multi-sets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design a neural network that achieves this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8704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F4BC-8DCB-06AE-86E3-6402E542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Injective multi-set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B7386-3217-B612-5AB7-90CCE2E25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65733" cy="2040687"/>
              </a:xfrm>
            </p:spPr>
            <p:txBody>
              <a:bodyPr/>
              <a:lstStyle/>
              <a:p>
                <a:r>
                  <a:rPr lang="en-US" b="1" dirty="0"/>
                  <a:t>Theorem 1:</a:t>
                </a:r>
                <a:r>
                  <a:rPr lang="en-US" dirty="0"/>
                  <a:t> Any injective multi-set function can be expressed as a non-linear function of the summation of a linear function over the elements of the multi-set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0B7386-3217-B612-5AB7-90CCE2E25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65733" cy="2040687"/>
              </a:xfrm>
              <a:blipFill>
                <a:blip r:embed="rId2"/>
                <a:stretch>
                  <a:fillRect l="-2011" t="-12963" r="-2145" b="-8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C121A2-791F-7539-4DEA-42363EE2EBAF}"/>
              </a:ext>
            </a:extLst>
          </p:cNvPr>
          <p:cNvSpPr txBox="1"/>
          <p:nvPr/>
        </p:nvSpPr>
        <p:spPr>
          <a:xfrm>
            <a:off x="2497666" y="2721114"/>
            <a:ext cx="1871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non-linear function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DD758B-6FF3-CC2F-D18D-3EC90E86F6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368799" y="2721114"/>
            <a:ext cx="626534" cy="35394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6051053-5714-86E3-4340-701FE8B38D55}"/>
              </a:ext>
            </a:extLst>
          </p:cNvPr>
          <p:cNvSpPr txBox="1"/>
          <p:nvPr/>
        </p:nvSpPr>
        <p:spPr>
          <a:xfrm>
            <a:off x="7425268" y="2980906"/>
            <a:ext cx="1871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linear 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7EFAD1-A072-FBE4-AE87-0CD7ABAD8E6D}"/>
              </a:ext>
            </a:extLst>
          </p:cNvPr>
          <p:cNvCxnSpPr>
            <a:cxnSpLocks/>
          </p:cNvCxnSpPr>
          <p:nvPr/>
        </p:nvCxnSpPr>
        <p:spPr>
          <a:xfrm flipH="1" flipV="1">
            <a:off x="6028267" y="2827867"/>
            <a:ext cx="1397001" cy="52225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0DA24E-A659-EFAB-BCB2-E56D534B7B2F}"/>
                  </a:ext>
                </a:extLst>
              </p:cNvPr>
              <p:cNvSpPr txBox="1"/>
              <p:nvPr/>
            </p:nvSpPr>
            <p:spPr>
              <a:xfrm>
                <a:off x="5554135" y="3628594"/>
                <a:ext cx="187113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Sum over multi-set,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</m:t>
                    </m:r>
                  </m:oMath>
                </a14:m>
                <a:endPara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0DA24E-A659-EFAB-BCB2-E56D534B7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35" y="3628594"/>
                <a:ext cx="1871133" cy="707886"/>
              </a:xfrm>
              <a:prstGeom prst="rect">
                <a:avLst/>
              </a:prstGeom>
              <a:blipFill>
                <a:blip r:embed="rId3"/>
                <a:stretch>
                  <a:fillRect t="-3509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A71185-7A9C-3392-0D09-94C18A9F676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875866" y="3107513"/>
            <a:ext cx="613836" cy="52108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30E1A5F-496B-F06C-11A0-C28725D31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067" y="4607000"/>
            <a:ext cx="7772400" cy="9861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C993C3-6322-A8CC-0200-424D5F1B16C7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23847857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8635F-3338-5D82-8195-B9C171BC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FD34-F067-D298-64B5-9E8D61D8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Injective multi-set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783F3-9614-5F67-53D6-32B32BB79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65733" cy="2035173"/>
              </a:xfrm>
            </p:spPr>
            <p:txBody>
              <a:bodyPr/>
              <a:lstStyle/>
              <a:p>
                <a:r>
                  <a:rPr lang="en-US" b="1" dirty="0"/>
                  <a:t>Proof intuition: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yields one-hot encodings of colors. Element wise summation of the encodings retains all the information about the input multi-set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783F3-9614-5F67-53D6-32B32BB79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65733" cy="2035173"/>
              </a:xfrm>
              <a:blipFill>
                <a:blip r:embed="rId2"/>
                <a:stretch>
                  <a:fillRect l="-2011" t="-13043" b="-88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04074C6-61D9-9BCC-C8E4-EC568978D405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E822D-99C7-CDF7-80BD-DE0246CD1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666" y="3523021"/>
            <a:ext cx="7772400" cy="22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3911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B1078-7B6A-CFFC-11CB-111EC965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approximation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360FA-46D7-4A21-F09A-738201D30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102600" cy="212930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should we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universal approximation theorem (UAT) </a:t>
                </a:r>
                <a:r>
                  <a:rPr lang="en-US" dirty="0"/>
                  <a:t>suggests we should use a multi-layer perceptron (</a:t>
                </a:r>
                <a:r>
                  <a:rPr lang="en-US" dirty="0" err="1"/>
                  <a:t>MLP</a:t>
                </a:r>
                <a:r>
                  <a:rPr lang="en-US" dirty="0"/>
                  <a:t>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UAT: 1-hidden layer </a:t>
                </a:r>
                <a:r>
                  <a:rPr lang="en-US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MLP</a:t>
                </a:r>
                <a:r>
                  <a:rPr lang="en-US" dirty="0"/>
                  <a:t> with a sufficiently large hidden layer and an appropriate nonlinearity,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can approximate any continuous function to arbitrary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A360FA-46D7-4A21-F09A-738201D30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102600" cy="2129301"/>
              </a:xfrm>
              <a:blipFill>
                <a:blip r:embed="rId2"/>
                <a:stretch>
                  <a:fillRect l="-2191" t="-5917" r="-313" b="-6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18F8F7-1F03-D660-975D-93276FF1B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630684"/>
            <a:ext cx="7772400" cy="2587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5264E-CA03-E799-E862-EA94E07E5ADA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97736565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DDFA-AC42-01DB-20EC-7931E83A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MLP</a:t>
            </a:r>
            <a:r>
              <a:rPr lang="en-US" dirty="0"/>
              <a:t> as an injective multi-set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5D68F-AFD7-B6DA-4F32-E596392676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38733" cy="381489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form a neural network that theoretically can model any injective multiset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𝑀𝐿𝑃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practice, </a:t>
                </a:r>
                <a:r>
                  <a:rPr lang="en-US" dirty="0" err="1"/>
                  <a:t>MLPs</a:t>
                </a:r>
                <a:r>
                  <a:rPr lang="en-US" dirty="0"/>
                  <a:t> with 100-500 hidden units are typically sufficient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5D68F-AFD7-B6DA-4F32-E59639267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38733" cy="3814890"/>
              </a:xfrm>
              <a:blipFill>
                <a:blip r:embed="rId2"/>
                <a:stretch>
                  <a:fillRect l="-1902" t="-15563" b="-16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1AC7258-A406-3B69-4665-4E16A7BA200A}"/>
              </a:ext>
            </a:extLst>
          </p:cNvPr>
          <p:cNvSpPr txBox="1"/>
          <p:nvPr/>
        </p:nvSpPr>
        <p:spPr>
          <a:xfrm>
            <a:off x="8161868" y="1787106"/>
            <a:ext cx="32342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Theorem 1: All injective functions can be expressed in this form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D109A3-8158-9C99-DC94-6D90069B761C}"/>
              </a:ext>
            </a:extLst>
          </p:cNvPr>
          <p:cNvCxnSpPr>
            <a:cxnSpLocks/>
          </p:cNvCxnSpPr>
          <p:nvPr/>
        </p:nvCxnSpPr>
        <p:spPr>
          <a:xfrm flipH="1">
            <a:off x="6697133" y="2156325"/>
            <a:ext cx="1464735" cy="12120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EA3113-3129-23D8-694A-5680BB9155E2}"/>
                  </a:ext>
                </a:extLst>
              </p:cNvPr>
              <p:cNvSpPr txBox="1"/>
              <p:nvPr/>
            </p:nvSpPr>
            <p:spPr>
              <a:xfrm>
                <a:off x="8525935" y="3039569"/>
                <a:ext cx="323426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UAT: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can be approximated to any accuracy with an </a:t>
                </a:r>
                <a:r>
                  <a:rPr lang="en-US" sz="2000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MLP</a:t>
                </a:r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EA3113-3129-23D8-694A-5680BB915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935" y="3039569"/>
                <a:ext cx="3234265" cy="1015663"/>
              </a:xfrm>
              <a:prstGeom prst="rect">
                <a:avLst/>
              </a:prstGeom>
              <a:blipFill>
                <a:blip r:embed="rId3"/>
                <a:stretch>
                  <a:fillRect t="-3704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A3347B-9061-AF43-CB67-B9BF9C465DAA}"/>
              </a:ext>
            </a:extLst>
          </p:cNvPr>
          <p:cNvCxnSpPr>
            <a:cxnSpLocks/>
          </p:cNvCxnSpPr>
          <p:nvPr/>
        </p:nvCxnSpPr>
        <p:spPr>
          <a:xfrm flipH="1" flipV="1">
            <a:off x="7408333" y="3310467"/>
            <a:ext cx="1117602" cy="9832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5827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81E7-F753-A51C-89EB-8489B36D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E802D6-A172-ECCC-79A6-026E9DC01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07600" cy="343966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GIN node neighbor aggregation</a:t>
                </a:r>
                <a:r>
                  <a:rPr lang="en-US" dirty="0"/>
                  <a:t>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 an </a:t>
                </a:r>
                <a:r>
                  <a:rPr lang="en-US" dirty="0" err="1"/>
                  <a:t>MLP</a:t>
                </a:r>
                <a:r>
                  <a:rPr lang="en-US" dirty="0"/>
                  <a:t> to each node embedding,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element-wise sum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𝑀𝐿𝑃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Theorem: </a:t>
                </a:r>
                <a:r>
                  <a:rPr lang="en-US" dirty="0" err="1"/>
                  <a:t>GIN’s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neighbor aggregation </a:t>
                </a:r>
                <a:r>
                  <a:rPr lang="en-US" dirty="0"/>
                  <a:t>function is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injective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How do we design the update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𝑴𝑳𝑷</m:t>
                        </m:r>
                      </m:e>
                      <m:sub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𝜱</m:t>
                        </m:r>
                      </m:sub>
                    </m:sSub>
                  </m:oMath>
                </a14:m>
                <a:r>
                  <a:rPr lang="en-US" b="1" dirty="0"/>
                  <a:t> 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E802D6-A172-ECCC-79A6-026E9DC01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07600" cy="3439660"/>
              </a:xfrm>
              <a:blipFill>
                <a:blip r:embed="rId2"/>
                <a:stretch>
                  <a:fillRect l="-1777" t="-3676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277D857-7CF9-B9BA-1D0B-EC00837F8796}"/>
              </a:ext>
            </a:extLst>
          </p:cNvPr>
          <p:cNvSpPr/>
          <p:nvPr/>
        </p:nvSpPr>
        <p:spPr>
          <a:xfrm>
            <a:off x="5740400" y="2506133"/>
            <a:ext cx="1701800" cy="905933"/>
          </a:xfrm>
          <a:prstGeom prst="rect">
            <a:avLst/>
          </a:prstGeom>
          <a:solidFill>
            <a:srgbClr val="512C80">
              <a:alpha val="1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8D809-1735-2050-548B-BFAC84577D81}"/>
              </a:ext>
            </a:extLst>
          </p:cNvPr>
          <p:cNvSpPr txBox="1"/>
          <p:nvPr/>
        </p:nvSpPr>
        <p:spPr>
          <a:xfrm>
            <a:off x="8737600" y="1798247"/>
            <a:ext cx="1591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 node aggregation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F91F71-33E3-92C5-9879-DF1D76C66607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442200" y="2152190"/>
            <a:ext cx="1295400" cy="80691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16951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C551-4E6D-0421-1D17-B6739082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Weisfeiler</a:t>
            </a:r>
            <a:r>
              <a:rPr lang="en-US" dirty="0"/>
              <a:t>-Lehman (WL) Graph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D4C3C-A45F-4637-BDAF-8F7C47549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508067" cy="21657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consider the color refinement test for graph isomorphism based on WL Kernel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WL test is a heuristic for graph isomorphism that compares graphs based on their local neighborhood structures.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Caveat: It cannot distinguish certain non-isomorphic graphs (we’ll come back to this)</a:t>
            </a:r>
          </a:p>
        </p:txBody>
      </p:sp>
    </p:spTree>
    <p:extLst>
      <p:ext uri="{BB962C8B-B14F-4D97-AF65-F5344CB8AC3E}">
        <p14:creationId xmlns:p14="http://schemas.microsoft.com/office/powerpoint/2010/main" val="13017801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B0F00-C511-EBF6-21F6-F3083C241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Represenation of connections between select pages in the world wide web">
            <a:extLst>
              <a:ext uri="{FF2B5EF4-FFF2-40B4-BE49-F238E27FC236}">
                <a16:creationId xmlns:a16="http://schemas.microsoft.com/office/drawing/2014/main" id="{0800930D-0574-2A96-74C4-9D1E30948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6"/>
          <a:stretch>
            <a:fillRect/>
          </a:stretch>
        </p:blipFill>
        <p:spPr bwMode="auto">
          <a:xfrm>
            <a:off x="3763756" y="1577746"/>
            <a:ext cx="2559427" cy="248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DDB96-CE2E-D251-48D9-1ED238394E7F}"/>
              </a:ext>
            </a:extLst>
          </p:cNvPr>
          <p:cNvSpPr txBox="1">
            <a:spLocks/>
          </p:cNvSpPr>
          <p:nvPr/>
        </p:nvSpPr>
        <p:spPr>
          <a:xfrm>
            <a:off x="2359959" y="66339"/>
            <a:ext cx="7472082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Information modalities in graphs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E97A3-B75B-CCFC-0646-6AF1A5667876}"/>
              </a:ext>
            </a:extLst>
          </p:cNvPr>
          <p:cNvSpPr txBox="1"/>
          <p:nvPr/>
        </p:nvSpPr>
        <p:spPr>
          <a:xfrm>
            <a:off x="3763756" y="1108485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Information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AA3E1-4B1F-03C1-2946-BFEFCB7007BE}"/>
              </a:ext>
            </a:extLst>
          </p:cNvPr>
          <p:cNvSpPr txBox="1"/>
          <p:nvPr/>
        </p:nvSpPr>
        <p:spPr>
          <a:xfrm>
            <a:off x="3990937" y="3923916"/>
            <a:ext cx="2105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American Scientist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The network structure of the Internet based on class C subnets (groups of computers with similar IP addresses).">
            <a:extLst>
              <a:ext uri="{FF2B5EF4-FFF2-40B4-BE49-F238E27FC236}">
                <a16:creationId xmlns:a16="http://schemas.microsoft.com/office/drawing/2014/main" id="{128424C4-91DA-EAA6-729C-D9561FFC6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99" y="1477817"/>
            <a:ext cx="2508126" cy="2446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F513C6-4384-47BD-CBF7-66127F4656A9}"/>
              </a:ext>
            </a:extLst>
          </p:cNvPr>
          <p:cNvSpPr txBox="1"/>
          <p:nvPr/>
        </p:nvSpPr>
        <p:spPr>
          <a:xfrm>
            <a:off x="691699" y="931415"/>
            <a:ext cx="2508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Technological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0951A-0080-C547-83ED-4882935F693E}"/>
              </a:ext>
            </a:extLst>
          </p:cNvPr>
          <p:cNvSpPr txBox="1"/>
          <p:nvPr/>
        </p:nvSpPr>
        <p:spPr>
          <a:xfrm>
            <a:off x="1079375" y="3927497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pic>
        <p:nvPicPr>
          <p:cNvPr id="16" name="Picture 15" descr="Top shot of a representation of networks with stick figures.">
            <a:extLst>
              <a:ext uri="{FF2B5EF4-FFF2-40B4-BE49-F238E27FC236}">
                <a16:creationId xmlns:a16="http://schemas.microsoft.com/office/drawing/2014/main" id="{F821FC0E-C836-F6A9-7420-5F578E655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13" y="4610653"/>
            <a:ext cx="2750253" cy="18301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F5044B-7FB9-FA4D-9584-9DDD1D991BB6}"/>
              </a:ext>
            </a:extLst>
          </p:cNvPr>
          <p:cNvSpPr txBox="1"/>
          <p:nvPr/>
        </p:nvSpPr>
        <p:spPr>
          <a:xfrm>
            <a:off x="658576" y="4215214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Social networks</a:t>
            </a:r>
          </a:p>
        </p:txBody>
      </p:sp>
      <p:pic>
        <p:nvPicPr>
          <p:cNvPr id="25" name="Picture 24" descr="Protein-protein interaction network for Saccharomyces cerevisiae (baker’s yeast)">
            <a:extLst>
              <a:ext uri="{FF2B5EF4-FFF2-40B4-BE49-F238E27FC236}">
                <a16:creationId xmlns:a16="http://schemas.microsoft.com/office/drawing/2014/main" id="{3BDAD876-125B-525C-C17F-851016E334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302" y="1345875"/>
            <a:ext cx="2873750" cy="27099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52EB8E-B09A-67F1-6A43-EC293B88DC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695388" y="1410788"/>
            <a:ext cx="738227" cy="8043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BD756A6-CF8B-4788-37B1-269331B7945D}"/>
              </a:ext>
            </a:extLst>
          </p:cNvPr>
          <p:cNvSpPr txBox="1"/>
          <p:nvPr/>
        </p:nvSpPr>
        <p:spPr>
          <a:xfrm>
            <a:off x="7940176" y="3953604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1694D3-6580-99F4-83CA-3761DDAA4BB9}"/>
              </a:ext>
            </a:extLst>
          </p:cNvPr>
          <p:cNvSpPr txBox="1"/>
          <p:nvPr/>
        </p:nvSpPr>
        <p:spPr>
          <a:xfrm>
            <a:off x="7632045" y="1077098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Biological networks</a:t>
            </a:r>
          </a:p>
        </p:txBody>
      </p:sp>
      <p:pic>
        <p:nvPicPr>
          <p:cNvPr id="32" name="Picture 4" descr="Molecular Structure of Caffeine">
            <a:extLst>
              <a:ext uri="{FF2B5EF4-FFF2-40B4-BE49-F238E27FC236}">
                <a16:creationId xmlns:a16="http://schemas.microsoft.com/office/drawing/2014/main" id="{8A9DF55E-B5D6-1783-EB6E-F75E88B80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79" y="5044412"/>
            <a:ext cx="1957599" cy="161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Example knowledge graph containing artists, works, and museums. ">
            <a:extLst>
              <a:ext uri="{FF2B5EF4-FFF2-40B4-BE49-F238E27FC236}">
                <a16:creationId xmlns:a16="http://schemas.microsoft.com/office/drawing/2014/main" id="{3FEA5C8E-6D8E-2779-C831-1DD36B1C6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302" y="5044412"/>
            <a:ext cx="2862225" cy="161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68638D4-FF7C-056E-A26B-AB790DF12E9E}"/>
              </a:ext>
            </a:extLst>
          </p:cNvPr>
          <p:cNvSpPr txBox="1"/>
          <p:nvPr/>
        </p:nvSpPr>
        <p:spPr>
          <a:xfrm>
            <a:off x="4564644" y="6555568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11"/>
              </a:rPr>
              <a:t>Chemistry StackExchange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2F60E0-FBBA-4EAC-1D6A-5D126590122A}"/>
              </a:ext>
            </a:extLst>
          </p:cNvPr>
          <p:cNvSpPr txBox="1"/>
          <p:nvPr/>
        </p:nvSpPr>
        <p:spPr>
          <a:xfrm>
            <a:off x="8376191" y="6574013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12"/>
              </a:rPr>
              <a:t>Zilliz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12F404-AA2A-3A18-EDDE-E2FC49394CAF}"/>
              </a:ext>
            </a:extLst>
          </p:cNvPr>
          <p:cNvSpPr txBox="1"/>
          <p:nvPr/>
        </p:nvSpPr>
        <p:spPr>
          <a:xfrm>
            <a:off x="6271882" y="4623418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Many more …</a:t>
            </a:r>
          </a:p>
        </p:txBody>
      </p:sp>
    </p:spTree>
    <p:extLst>
      <p:ext uri="{BB962C8B-B14F-4D97-AF65-F5344CB8AC3E}">
        <p14:creationId xmlns:p14="http://schemas.microsoft.com/office/powerpoint/2010/main" val="352221639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0EB5C-0DE3-51CF-F3E9-A157EDAC3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26D4-6036-B536-6471-DE62D8F2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Weisfeiler</a:t>
            </a:r>
            <a:r>
              <a:rPr lang="en-US" dirty="0"/>
              <a:t>-Lehman (WL) Graph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82AF-2F9E-B8BC-19C7-29D7CE2AE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508067" cy="309424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WL color refinement test for isomorphism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 graph,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set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Assign an initial color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to each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Iteratively refine node colors according to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𝐻𝐴𝑆𝐻</m:t>
                    </m:r>
                  </m:oMath>
                </a14:m>
                <a:r>
                  <a:rPr lang="en-US" dirty="0"/>
                  <a:t> maps different inputs to different colors</a:t>
                </a:r>
              </a:p>
              <a:p>
                <a:pPr marL="350838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steps,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summarizes the structure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-hop neighborhood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7982AF-2F9E-B8BC-19C7-29D7CE2AE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508067" cy="3094245"/>
              </a:xfrm>
              <a:blipFill>
                <a:blip r:embed="rId2"/>
                <a:stretch>
                  <a:fillRect l="-1869" t="-4082" b="-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67895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31C8-D476-46C3-121E-A23E3048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refinement on two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F39CE-3FD4-96FD-A7DF-F009021D9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31977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Assign the initial 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Aggregate neighboring colors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B6621-991F-710E-5757-5E5C536B5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66" y="1777937"/>
            <a:ext cx="7272867" cy="1949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79A08-EE28-4B3E-B1CE-FD74624E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134" y="4649998"/>
            <a:ext cx="7772400" cy="180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62766-D5C4-B70F-69F1-094D6F170F39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17186107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9E3EF-8D4F-685D-0D0F-E743271F7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489C-BE9C-4E5E-6CBB-39BF2D7C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refinement on two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CFD65-2060-E2B0-9825-6E897792B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864600" cy="35301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Aggregate neighboring 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Injectively</a:t>
            </a:r>
            <a:r>
              <a:rPr lang="en-US" dirty="0"/>
              <a:t> HASH the aggregated colors (i.e., make sure each distinct multi-set maps to a distinct color)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57313-B905-1AC6-955B-DE1E0ECD2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00430"/>
            <a:ext cx="7772400" cy="1808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BC527D-6D26-F3BC-A55C-72B6E7848FEB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740E16-C6AE-B2E4-27D3-EB6E6F4BC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805278"/>
            <a:ext cx="7772400" cy="1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2838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8BAFE-8992-D8BC-44DE-538B11AA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70D9-34B7-638D-C897-4228725C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refinement on two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5A926-67D6-1D31-C33B-167A08699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109200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Iterate until a stable coloring is reached (i.e., color assignments don’t change)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graphs are considered </a:t>
            </a:r>
            <a:r>
              <a:rPr lang="en-US" b="1" dirty="0"/>
              <a:t>isomorphic</a:t>
            </a:r>
            <a:r>
              <a:rPr lang="en-US" b="1" i="1" dirty="0"/>
              <a:t> </a:t>
            </a:r>
            <a:r>
              <a:rPr lang="en-US" dirty="0"/>
              <a:t>if they have the same color set (though false positives happen with this test)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B6909-FDEB-E1DB-8A4F-81B031E69AE5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204E6-4D81-5040-DF01-5D74FFC0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82452"/>
            <a:ext cx="7772400" cy="1715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C9072-09FE-DD5A-079E-CF1FC2E94C6D}"/>
              </a:ext>
            </a:extLst>
          </p:cNvPr>
          <p:cNvSpPr txBox="1"/>
          <p:nvPr/>
        </p:nvSpPr>
        <p:spPr>
          <a:xfrm>
            <a:off x="6807200" y="5331197"/>
            <a:ext cx="1591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isomorphic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43A82D-7294-9A30-5A38-1571115068F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926667" y="4605867"/>
            <a:ext cx="880533" cy="107927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1761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CF4E-EB06-3DDE-1C25-AE2AFFA3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GIN model update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B294B-A600-3F07-15BD-3EE1CC4651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644467" cy="360836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GIN uses a neural network to model the injective HASH function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𝐻𝐴𝑆𝐻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Theorem: </a:t>
                </a:r>
                <a:r>
                  <a:rPr lang="en-US" dirty="0"/>
                  <a:t>Any injective function over the tuple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346075"/>
                <a:r>
                  <a:rPr lang="en-US" dirty="0"/>
                  <a:t>can be modeled as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𝑀𝐿𝑃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7938" indent="33813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is a learnable scalar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B294B-A600-3F07-15BD-3EE1CC4651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644467" cy="3608360"/>
              </a:xfrm>
              <a:blipFill>
                <a:blip r:embed="rId2"/>
                <a:stretch>
                  <a:fillRect l="-2056" t="-3509" r="-441" b="-38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8CF9C7E-DE42-3381-1531-1F10B173986D}"/>
              </a:ext>
            </a:extLst>
          </p:cNvPr>
          <p:cNvSpPr/>
          <p:nvPr/>
        </p:nvSpPr>
        <p:spPr>
          <a:xfrm>
            <a:off x="7603067" y="3530601"/>
            <a:ext cx="1312333" cy="660400"/>
          </a:xfrm>
          <a:prstGeom prst="rect">
            <a:avLst/>
          </a:prstGeom>
          <a:solidFill>
            <a:srgbClr val="512C80">
              <a:alpha val="1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D2D0D-C9BD-8AE5-2503-FC6432A8633B}"/>
              </a:ext>
            </a:extLst>
          </p:cNvPr>
          <p:cNvSpPr txBox="1"/>
          <p:nvPr/>
        </p:nvSpPr>
        <p:spPr>
          <a:xfrm>
            <a:off x="10083801" y="2721114"/>
            <a:ext cx="1743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neighbor embeddings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9F40E5-ECC5-91AC-F50F-30A79DF700E2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8915400" y="3228946"/>
            <a:ext cx="1168401" cy="631855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20187EA-E354-1AB2-3787-D73041582D5D}"/>
              </a:ext>
            </a:extLst>
          </p:cNvPr>
          <p:cNvSpPr/>
          <p:nvPr/>
        </p:nvSpPr>
        <p:spPr>
          <a:xfrm>
            <a:off x="4470400" y="3530601"/>
            <a:ext cx="1312333" cy="660400"/>
          </a:xfrm>
          <a:prstGeom prst="rect">
            <a:avLst/>
          </a:prstGeom>
          <a:solidFill>
            <a:srgbClr val="512C80">
              <a:alpha val="1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91AF7-BE0F-C450-2741-81C5BE0B8C5A}"/>
              </a:ext>
            </a:extLst>
          </p:cNvPr>
          <p:cNvSpPr txBox="1"/>
          <p:nvPr/>
        </p:nvSpPr>
        <p:spPr>
          <a:xfrm>
            <a:off x="6807200" y="4902522"/>
            <a:ext cx="1591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embedding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C0F328-1780-82F2-76F9-809849150EA3}"/>
              </a:ext>
            </a:extLst>
          </p:cNvPr>
          <p:cNvCxnSpPr>
            <a:cxnSpLocks/>
            <a:stCxn id="11" idx="1"/>
            <a:endCxn id="10" idx="2"/>
          </p:cNvCxnSpPr>
          <p:nvPr/>
        </p:nvCxnSpPr>
        <p:spPr>
          <a:xfrm flipH="1" flipV="1">
            <a:off x="5126567" y="4191001"/>
            <a:ext cx="1680633" cy="1065464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94214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1FC50-56B5-6923-3038-72AB92FD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BB3E-70B3-5BC1-56A8-80DDDCE4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GIN model update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AEA75-CE04-A593-4E54-C4AC04446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684723" cy="407624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the the input feature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is a one-hot, element-wise summation is injective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only need to make sure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dirty="0"/>
                  <a:t> is injective</a:t>
                </a:r>
              </a:p>
              <a:p>
                <a:pPr marL="79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𝐺𝐼𝑁𝐶𝑜𝑛𝑣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l-GR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𝑀𝐿𝑃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9AEA75-CE04-A593-4E54-C4AC04446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684723" cy="4076244"/>
              </a:xfrm>
              <a:blipFill>
                <a:blip r:embed="rId2"/>
                <a:stretch>
                  <a:fillRect l="-1663" t="-2795" r="-831" b="-34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15DDC55-EDE5-DEC5-81EF-675DF5CBCCC6}"/>
              </a:ext>
            </a:extLst>
          </p:cNvPr>
          <p:cNvSpPr/>
          <p:nvPr/>
        </p:nvSpPr>
        <p:spPr>
          <a:xfrm>
            <a:off x="5520266" y="4538133"/>
            <a:ext cx="685801" cy="431800"/>
          </a:xfrm>
          <a:prstGeom prst="rect">
            <a:avLst/>
          </a:prstGeom>
          <a:solidFill>
            <a:srgbClr val="512C80">
              <a:alpha val="1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F2FEB-726D-BC9C-53E7-9D5CFC90BA1E}"/>
              </a:ext>
            </a:extLst>
          </p:cNvPr>
          <p:cNvSpPr txBox="1"/>
          <p:nvPr/>
        </p:nvSpPr>
        <p:spPr>
          <a:xfrm>
            <a:off x="7162801" y="5491166"/>
            <a:ext cx="3014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this </a:t>
            </a:r>
            <a:r>
              <a:rPr lang="en-US" sz="20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generate a “one-hot” as input to the next layer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A75E58-2968-60CE-2987-5C8A1215559F}"/>
              </a:ext>
            </a:extLst>
          </p:cNvPr>
          <p:cNvCxnSpPr>
            <a:cxnSpLocks/>
            <a:stCxn id="11" idx="1"/>
            <a:endCxn id="10" idx="2"/>
          </p:cNvCxnSpPr>
          <p:nvPr/>
        </p:nvCxnSpPr>
        <p:spPr>
          <a:xfrm flipH="1" flipV="1">
            <a:off x="5863167" y="4969933"/>
            <a:ext cx="1299634" cy="1029065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921FA51-EA46-0B0E-CB48-736D56465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846089"/>
            <a:ext cx="7772400" cy="19635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82F12C-8542-7D33-4FAD-96C8E6DB7AD0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82914565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B37C-0988-C620-501D-80085DB0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GIN’s</a:t>
            </a:r>
            <a:r>
              <a:rPr lang="en-US" dirty="0"/>
              <a:t> node embedding updates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8F3030-77E5-A963-D5F8-9215194186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93200" cy="301024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 graph,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set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Assign an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initial vector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to each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Iteratively update node vectors according to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𝐺𝐼𝑁𝐶𝑜𝑛𝑣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𝐺𝐼𝑁𝐶𝑜𝑛𝑣</m:t>
                    </m:r>
                  </m:oMath>
                </a14:m>
                <a:r>
                  <a:rPr lang="en-US" dirty="0"/>
                  <a:t> maps inputs to different embeddings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steps,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summarizes the structure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-hop neighborhood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8F3030-77E5-A963-D5F8-9215194186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93200" cy="3010248"/>
              </a:xfrm>
              <a:blipFill>
                <a:blip r:embed="rId2"/>
                <a:stretch>
                  <a:fillRect l="-1955" t="-4202" b="-4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97899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B2A7-51E8-3B63-9D72-88EA238E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 and the </a:t>
            </a:r>
            <a:r>
              <a:rPr lang="en-US" dirty="0" err="1"/>
              <a:t>Weisfeiler</a:t>
            </a:r>
            <a:r>
              <a:rPr lang="en-US" dirty="0"/>
              <a:t>-Lehman graph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18B70-B03D-CD46-E356-98DCB527D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100733" cy="46217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GIN can be understood as a differentiable neural version of the WL graph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Advantages of GIN over the WL graph kernel</a:t>
            </a:r>
            <a:r>
              <a:rPr lang="en-US" dirty="0"/>
              <a:t>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 embeddings are low-dimensional; they can capture fine-grained similarity of different nodes (e.g., by cosine similarity)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Parameters of the update function can be learned for downstream tasks (i.e., node embeddings are useful in downstream tasks)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8F8592-3239-06A7-36A1-64D1BAFDD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912605"/>
              </p:ext>
            </p:extLst>
          </p:nvPr>
        </p:nvGraphicFramePr>
        <p:xfrm>
          <a:off x="2032000" y="1981200"/>
          <a:ext cx="8127999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834612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38903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02392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30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WL Graph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 colors (one-hot)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08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 embeddings </a:t>
                      </a:r>
                    </a:p>
                    <a:p>
                      <a:r>
                        <a:rPr lang="en-US" dirty="0"/>
                        <a:t>(low-dim vectors)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GINConv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649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8740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69B9-8E2B-EAF1-EAC3-F119F41B7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 power of 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4B347-66D8-6C77-83B3-0D58042C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10134600" cy="30208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equivalence of GIN and WL graph kernel indicates they have the same expressiveness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Two graphs can be distinguished by GIN if and only if they can be distinguished by the WL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powerful is this?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WL kernel has been theoretically proven and empirically shown to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distinguish most real-world graphs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But, sadly, not all</a:t>
            </a:r>
          </a:p>
        </p:txBody>
      </p:sp>
    </p:spTree>
    <p:extLst>
      <p:ext uri="{BB962C8B-B14F-4D97-AF65-F5344CB8AC3E}">
        <p14:creationId xmlns:p14="http://schemas.microsoft.com/office/powerpoint/2010/main" val="92819703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CA5E-AE68-9768-B6FE-8F27DF13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 is not a panacea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64CF-602A-20E4-BC70-3F6E8FD7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821333" cy="35301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WL kernel (and hence GIN) cannot distinguish between some important graph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also cannot count important sub-structures such as cycles and cliques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8AA2D-D1B4-8BAC-81B2-6BB4F3D17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01690"/>
            <a:ext cx="7772400" cy="19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56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55F84-A63D-A516-D997-CF7BFA504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8D9D8-A6C6-71E6-3C45-FD7C601A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graph deep learning hard?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49C02-05BE-AD26-D5E4-250D8F67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77400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have complex topological structure (i.e., irregular arrangement, no spatial locality like grids)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fixed ordering or reference points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55E78A-2960-B510-2F8D-1A1C05E85449}"/>
              </a:ext>
            </a:extLst>
          </p:cNvPr>
          <p:cNvGrpSpPr/>
          <p:nvPr/>
        </p:nvGrpSpPr>
        <p:grpSpPr>
          <a:xfrm>
            <a:off x="1331878" y="2849659"/>
            <a:ext cx="1989665" cy="2035537"/>
            <a:chOff x="1869739" y="3362947"/>
            <a:chExt cx="1989665" cy="203553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54A6DC-A670-E20D-609E-63CC75806303}"/>
                </a:ext>
              </a:extLst>
            </p:cNvPr>
            <p:cNvSpPr/>
            <p:nvPr/>
          </p:nvSpPr>
          <p:spPr>
            <a:xfrm>
              <a:off x="3269766" y="3602463"/>
              <a:ext cx="136942" cy="136942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AD2643-3198-894E-3524-519B210120B4}"/>
                </a:ext>
              </a:extLst>
            </p:cNvPr>
            <p:cNvSpPr/>
            <p:nvPr/>
          </p:nvSpPr>
          <p:spPr>
            <a:xfrm>
              <a:off x="2892558" y="3899787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FCA9E81-A80B-06F3-6664-50C9A387E0D1}"/>
                </a:ext>
              </a:extLst>
            </p:cNvPr>
            <p:cNvSpPr/>
            <p:nvPr/>
          </p:nvSpPr>
          <p:spPr>
            <a:xfrm>
              <a:off x="3184022" y="4081606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523427-104E-AD7A-ACF5-2CBEFD3D52C3}"/>
                </a:ext>
              </a:extLst>
            </p:cNvPr>
            <p:cNvSpPr/>
            <p:nvPr/>
          </p:nvSpPr>
          <p:spPr>
            <a:xfrm>
              <a:off x="3075511" y="3366440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6CB2D0A-44FB-AD7D-4AEB-F5456618CF3C}"/>
                </a:ext>
              </a:extLst>
            </p:cNvPr>
            <p:cNvSpPr/>
            <p:nvPr/>
          </p:nvSpPr>
          <p:spPr>
            <a:xfrm>
              <a:off x="2405858" y="3705008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D88A77E-DA82-B6C5-D579-C1166029C46B}"/>
                </a:ext>
              </a:extLst>
            </p:cNvPr>
            <p:cNvSpPr/>
            <p:nvPr/>
          </p:nvSpPr>
          <p:spPr>
            <a:xfrm>
              <a:off x="2710277" y="3405532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854F5F0-3547-0AB5-9DEA-7D9C4D562259}"/>
                </a:ext>
              </a:extLst>
            </p:cNvPr>
            <p:cNvSpPr/>
            <p:nvPr/>
          </p:nvSpPr>
          <p:spPr>
            <a:xfrm>
              <a:off x="2641806" y="4080988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F10F6C0-5783-BE0E-D9D0-ED5D2DF1104D}"/>
                </a:ext>
              </a:extLst>
            </p:cNvPr>
            <p:cNvSpPr/>
            <p:nvPr/>
          </p:nvSpPr>
          <p:spPr>
            <a:xfrm>
              <a:off x="3029035" y="3683733"/>
              <a:ext cx="136942" cy="136942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3745E14-641D-79F5-7F90-5D8508BAB6B2}"/>
                </a:ext>
              </a:extLst>
            </p:cNvPr>
            <p:cNvSpPr/>
            <p:nvPr/>
          </p:nvSpPr>
          <p:spPr>
            <a:xfrm>
              <a:off x="2978609" y="4314931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9F53E00-9CAA-908C-D66D-4E9AABCB6B88}"/>
                </a:ext>
              </a:extLst>
            </p:cNvPr>
            <p:cNvSpPr/>
            <p:nvPr/>
          </p:nvSpPr>
          <p:spPr>
            <a:xfrm>
              <a:off x="3446722" y="3362947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15ACBC-3700-1E65-BA9B-004BB194B76C}"/>
                </a:ext>
              </a:extLst>
            </p:cNvPr>
            <p:cNvSpPr/>
            <p:nvPr/>
          </p:nvSpPr>
          <p:spPr>
            <a:xfrm>
              <a:off x="3330371" y="3861773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B9F78FB-4267-591E-90AB-A15289869195}"/>
                </a:ext>
              </a:extLst>
            </p:cNvPr>
            <p:cNvCxnSpPr>
              <a:stCxn id="92" idx="4"/>
              <a:endCxn id="91" idx="0"/>
            </p:cNvCxnSpPr>
            <p:nvPr/>
          </p:nvCxnSpPr>
          <p:spPr>
            <a:xfrm flipH="1">
              <a:off x="2474329" y="3542474"/>
              <a:ext cx="304419" cy="16253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5C9D9AA-7902-979F-3D67-03B2265A4B70}"/>
                </a:ext>
              </a:extLst>
            </p:cNvPr>
            <p:cNvCxnSpPr>
              <a:cxnSpLocks/>
              <a:stCxn id="92" idx="4"/>
              <a:endCxn id="94" idx="0"/>
            </p:cNvCxnSpPr>
            <p:nvPr/>
          </p:nvCxnSpPr>
          <p:spPr>
            <a:xfrm>
              <a:off x="2778748" y="3542474"/>
              <a:ext cx="318758" cy="14126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0155FD-5D39-3068-6703-38493C899FC2}"/>
                </a:ext>
              </a:extLst>
            </p:cNvPr>
            <p:cNvCxnSpPr>
              <a:cxnSpLocks/>
              <a:stCxn id="92" idx="4"/>
              <a:endCxn id="88" idx="0"/>
            </p:cNvCxnSpPr>
            <p:nvPr/>
          </p:nvCxnSpPr>
          <p:spPr>
            <a:xfrm>
              <a:off x="2778748" y="3542474"/>
              <a:ext cx="182281" cy="357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A4CA4F7-3E12-EBAD-162F-F0EFE9BB9E5B}"/>
                </a:ext>
              </a:extLst>
            </p:cNvPr>
            <p:cNvCxnSpPr>
              <a:cxnSpLocks/>
              <a:stCxn id="88" idx="2"/>
              <a:endCxn id="93" idx="0"/>
            </p:cNvCxnSpPr>
            <p:nvPr/>
          </p:nvCxnSpPr>
          <p:spPr>
            <a:xfrm flipH="1">
              <a:off x="2710277" y="3968258"/>
              <a:ext cx="182281" cy="11273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4160618-85EC-7078-B9FD-5AC9B6D84B2A}"/>
                </a:ext>
              </a:extLst>
            </p:cNvPr>
            <p:cNvCxnSpPr>
              <a:cxnSpLocks/>
              <a:stCxn id="88" idx="0"/>
              <a:endCxn id="91" idx="6"/>
            </p:cNvCxnSpPr>
            <p:nvPr/>
          </p:nvCxnSpPr>
          <p:spPr>
            <a:xfrm flipH="1" flipV="1">
              <a:off x="2542800" y="3773479"/>
              <a:ext cx="418229" cy="12630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6A119D-7499-0033-B021-D455F53C5DD0}"/>
                </a:ext>
              </a:extLst>
            </p:cNvPr>
            <p:cNvCxnSpPr>
              <a:cxnSpLocks/>
              <a:stCxn id="94" idx="5"/>
              <a:endCxn id="89" idx="1"/>
            </p:cNvCxnSpPr>
            <p:nvPr/>
          </p:nvCxnSpPr>
          <p:spPr>
            <a:xfrm>
              <a:off x="3145922" y="3800621"/>
              <a:ext cx="58155" cy="30103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B9E062D-B763-6B97-2A6A-6F1CFAA8FD66}"/>
                </a:ext>
              </a:extLst>
            </p:cNvPr>
            <p:cNvCxnSpPr>
              <a:cxnSpLocks/>
              <a:stCxn id="90" idx="4"/>
              <a:endCxn id="94" idx="0"/>
            </p:cNvCxnSpPr>
            <p:nvPr/>
          </p:nvCxnSpPr>
          <p:spPr>
            <a:xfrm flipH="1">
              <a:off x="3097505" y="3503381"/>
              <a:ext cx="46477" cy="18035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BF88318-7846-2282-EE16-5753976ADFD1}"/>
                </a:ext>
              </a:extLst>
            </p:cNvPr>
            <p:cNvCxnSpPr>
              <a:cxnSpLocks/>
              <a:stCxn id="88" idx="4"/>
              <a:endCxn id="95" idx="0"/>
            </p:cNvCxnSpPr>
            <p:nvPr/>
          </p:nvCxnSpPr>
          <p:spPr>
            <a:xfrm>
              <a:off x="2961029" y="4036729"/>
              <a:ext cx="86051" cy="27820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05E298-734D-D7F6-F696-958DCFC074E2}"/>
                </a:ext>
              </a:extLst>
            </p:cNvPr>
            <p:cNvCxnSpPr>
              <a:cxnSpLocks/>
              <a:stCxn id="89" idx="4"/>
              <a:endCxn id="95" idx="7"/>
            </p:cNvCxnSpPr>
            <p:nvPr/>
          </p:nvCxnSpPr>
          <p:spPr>
            <a:xfrm flipH="1">
              <a:off x="3095496" y="4218547"/>
              <a:ext cx="156996" cy="11643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DE1CBAD-DC69-456D-AE0A-BEFDB20478EB}"/>
                </a:ext>
              </a:extLst>
            </p:cNvPr>
            <p:cNvCxnSpPr>
              <a:cxnSpLocks/>
              <a:stCxn id="87" idx="4"/>
              <a:endCxn id="97" idx="0"/>
            </p:cNvCxnSpPr>
            <p:nvPr/>
          </p:nvCxnSpPr>
          <p:spPr>
            <a:xfrm>
              <a:off x="3338237" y="3739405"/>
              <a:ext cx="60606" cy="12236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A58E934-4AB3-680B-0EA6-8E9CEA99A609}"/>
                </a:ext>
              </a:extLst>
            </p:cNvPr>
            <p:cNvCxnSpPr>
              <a:cxnSpLocks/>
              <a:stCxn id="90" idx="6"/>
              <a:endCxn id="96" idx="2"/>
            </p:cNvCxnSpPr>
            <p:nvPr/>
          </p:nvCxnSpPr>
          <p:spPr>
            <a:xfrm flipV="1">
              <a:off x="3212453" y="3431418"/>
              <a:ext cx="234269" cy="34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1DD6570-8355-0EE3-5797-DD95D4A86893}"/>
                </a:ext>
              </a:extLst>
            </p:cNvPr>
            <p:cNvCxnSpPr>
              <a:cxnSpLocks/>
              <a:stCxn id="96" idx="4"/>
              <a:endCxn id="87" idx="0"/>
            </p:cNvCxnSpPr>
            <p:nvPr/>
          </p:nvCxnSpPr>
          <p:spPr>
            <a:xfrm flipH="1">
              <a:off x="3338237" y="3499889"/>
              <a:ext cx="176956" cy="10257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264FE2F-ED94-E906-9FB4-055C37C612FF}"/>
                </a:ext>
              </a:extLst>
            </p:cNvPr>
            <p:cNvSpPr/>
            <p:nvPr/>
          </p:nvSpPr>
          <p:spPr>
            <a:xfrm>
              <a:off x="3618754" y="4752759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D278155-9931-45E6-076E-5620C90EADAD}"/>
                </a:ext>
              </a:extLst>
            </p:cNvPr>
            <p:cNvSpPr/>
            <p:nvPr/>
          </p:nvSpPr>
          <p:spPr>
            <a:xfrm>
              <a:off x="3332000" y="4978786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FC85CF9-0B60-C96E-6F6E-66FE31B9BFFB}"/>
                </a:ext>
              </a:extLst>
            </p:cNvPr>
            <p:cNvSpPr/>
            <p:nvPr/>
          </p:nvSpPr>
          <p:spPr>
            <a:xfrm>
              <a:off x="3553572" y="5117005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97465C-E3ED-ECC1-7E1B-62537501EE36}"/>
                </a:ext>
              </a:extLst>
            </p:cNvPr>
            <p:cNvSpPr/>
            <p:nvPr/>
          </p:nvSpPr>
          <p:spPr>
            <a:xfrm>
              <a:off x="3471082" y="4573334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9DA89ED-02C0-7057-E716-0CEB9841788D}"/>
                </a:ext>
              </a:extLst>
            </p:cNvPr>
            <p:cNvSpPr/>
            <p:nvPr/>
          </p:nvSpPr>
          <p:spPr>
            <a:xfrm>
              <a:off x="2962009" y="4830715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74660D-7B70-FD29-61D9-596E7EB1E1B6}"/>
                </a:ext>
              </a:extLst>
            </p:cNvPr>
            <p:cNvSpPr/>
            <p:nvPr/>
          </p:nvSpPr>
          <p:spPr>
            <a:xfrm>
              <a:off x="3193429" y="4603052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B8273D8-7A5E-E838-4CD1-85A76014292A}"/>
                </a:ext>
              </a:extLst>
            </p:cNvPr>
            <p:cNvSpPr/>
            <p:nvPr/>
          </p:nvSpPr>
          <p:spPr>
            <a:xfrm>
              <a:off x="3141378" y="5116536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5219D9E-B932-40AF-5380-D0F6ACB03BAF}"/>
                </a:ext>
              </a:extLst>
            </p:cNvPr>
            <p:cNvSpPr/>
            <p:nvPr/>
          </p:nvSpPr>
          <p:spPr>
            <a:xfrm>
              <a:off x="3397416" y="5294380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B9CEFCE-3D97-24EB-BFE1-AF48BB405B03}"/>
                </a:ext>
              </a:extLst>
            </p:cNvPr>
            <p:cNvSpPr/>
            <p:nvPr/>
          </p:nvSpPr>
          <p:spPr>
            <a:xfrm>
              <a:off x="3755300" y="4551000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6167716-806A-6590-E9DE-1B23F8EB5241}"/>
                </a:ext>
              </a:extLst>
            </p:cNvPr>
            <p:cNvSpPr/>
            <p:nvPr/>
          </p:nvSpPr>
          <p:spPr>
            <a:xfrm>
              <a:off x="3664827" y="4949888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6E5D64E-5608-4FF3-717C-D91BC800D792}"/>
                </a:ext>
              </a:extLst>
            </p:cNvPr>
            <p:cNvCxnSpPr>
              <a:stCxn id="52" idx="4"/>
              <a:endCxn id="51" idx="0"/>
            </p:cNvCxnSpPr>
            <p:nvPr/>
          </p:nvCxnSpPr>
          <p:spPr>
            <a:xfrm flipH="1">
              <a:off x="3014061" y="4707155"/>
              <a:ext cx="231420" cy="12355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0CD29F-0B3D-3C5B-CF60-D8C8456F78CA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>
              <a:off x="3245481" y="4707155"/>
              <a:ext cx="242321" cy="10738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328124E-D226-DC9F-357E-1F6451F154C7}"/>
                </a:ext>
              </a:extLst>
            </p:cNvPr>
            <p:cNvCxnSpPr>
              <a:cxnSpLocks/>
              <a:stCxn id="52" idx="4"/>
              <a:endCxn id="48" idx="0"/>
            </p:cNvCxnSpPr>
            <p:nvPr/>
          </p:nvCxnSpPr>
          <p:spPr>
            <a:xfrm>
              <a:off x="3245481" y="4707155"/>
              <a:ext cx="138571" cy="27163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0E14E33-CAB8-AEE0-BC15-04E4E6D1610A}"/>
                </a:ext>
              </a:extLst>
            </p:cNvPr>
            <p:cNvCxnSpPr>
              <a:cxnSpLocks/>
              <a:stCxn id="48" idx="2"/>
              <a:endCxn id="53" idx="0"/>
            </p:cNvCxnSpPr>
            <p:nvPr/>
          </p:nvCxnSpPr>
          <p:spPr>
            <a:xfrm flipH="1">
              <a:off x="3193429" y="5030838"/>
              <a:ext cx="138571" cy="8569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4B2D46-31A8-3D7C-FED5-5D2DA1E0F62B}"/>
                </a:ext>
              </a:extLst>
            </p:cNvPr>
            <p:cNvCxnSpPr>
              <a:cxnSpLocks/>
              <a:stCxn id="48" idx="0"/>
              <a:endCxn id="51" idx="6"/>
            </p:cNvCxnSpPr>
            <p:nvPr/>
          </p:nvCxnSpPr>
          <p:spPr>
            <a:xfrm flipH="1" flipV="1">
              <a:off x="3066113" y="4882767"/>
              <a:ext cx="317939" cy="9602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F1EFD2-A220-040E-65A0-8D10EF1BD4A1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flipH="1">
              <a:off x="3487802" y="4677437"/>
              <a:ext cx="35332" cy="13710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64E2F34-F70B-2FF1-8A12-17B514411F12}"/>
                </a:ext>
              </a:extLst>
            </p:cNvPr>
            <p:cNvCxnSpPr>
              <a:cxnSpLocks/>
              <a:stCxn id="48" idx="4"/>
              <a:endCxn id="54" idx="0"/>
            </p:cNvCxnSpPr>
            <p:nvPr/>
          </p:nvCxnSpPr>
          <p:spPr>
            <a:xfrm>
              <a:off x="3384052" y="5082890"/>
              <a:ext cx="65416" cy="2114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FC2A2C-9CBF-DD2B-A91C-20C7DAC23B29}"/>
                </a:ext>
              </a:extLst>
            </p:cNvPr>
            <p:cNvCxnSpPr>
              <a:cxnSpLocks/>
              <a:stCxn id="49" idx="4"/>
              <a:endCxn id="54" idx="7"/>
            </p:cNvCxnSpPr>
            <p:nvPr/>
          </p:nvCxnSpPr>
          <p:spPr>
            <a:xfrm flipH="1">
              <a:off x="3486274" y="5221109"/>
              <a:ext cx="119349" cy="8851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4F83A1-6112-111A-D1A1-881C3A28A5F8}"/>
                </a:ext>
              </a:extLst>
            </p:cNvPr>
            <p:cNvCxnSpPr>
              <a:cxnSpLocks/>
              <a:stCxn id="47" idx="4"/>
              <a:endCxn id="56" idx="0"/>
            </p:cNvCxnSpPr>
            <p:nvPr/>
          </p:nvCxnSpPr>
          <p:spPr>
            <a:xfrm>
              <a:off x="3670806" y="4856863"/>
              <a:ext cx="46073" cy="930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37D6B83-0663-4308-97D1-143FC489C8FE}"/>
                </a:ext>
              </a:extLst>
            </p:cNvPr>
            <p:cNvCxnSpPr>
              <a:cxnSpLocks/>
              <a:stCxn id="50" idx="6"/>
              <a:endCxn id="55" idx="2"/>
            </p:cNvCxnSpPr>
            <p:nvPr/>
          </p:nvCxnSpPr>
          <p:spPr>
            <a:xfrm flipV="1">
              <a:off x="3575186" y="4603052"/>
              <a:ext cx="180115" cy="2233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25AA656-BFC9-8BAC-2371-1A17EA1A06DC}"/>
                </a:ext>
              </a:extLst>
            </p:cNvPr>
            <p:cNvCxnSpPr>
              <a:cxnSpLocks/>
              <a:stCxn id="55" idx="4"/>
              <a:endCxn id="47" idx="0"/>
            </p:cNvCxnSpPr>
            <p:nvPr/>
          </p:nvCxnSpPr>
          <p:spPr>
            <a:xfrm flipH="1">
              <a:off x="3670806" y="4655104"/>
              <a:ext cx="136546" cy="9765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B874E48-FD23-B57F-CDC7-93D3BD5ADE80}"/>
                </a:ext>
              </a:extLst>
            </p:cNvPr>
            <p:cNvCxnSpPr>
              <a:cxnSpLocks/>
              <a:stCxn id="56" idx="4"/>
              <a:endCxn id="49" idx="7"/>
            </p:cNvCxnSpPr>
            <p:nvPr/>
          </p:nvCxnSpPr>
          <p:spPr>
            <a:xfrm flipH="1">
              <a:off x="3642430" y="5053992"/>
              <a:ext cx="74449" cy="7825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9CEECD1-B314-3C16-6B0F-B29497AA20E0}"/>
                </a:ext>
              </a:extLst>
            </p:cNvPr>
            <p:cNvSpPr/>
            <p:nvPr/>
          </p:nvSpPr>
          <p:spPr>
            <a:xfrm rot="19073167">
              <a:off x="2450893" y="4492943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702ED6-164F-631A-3B27-0F73C05313A6}"/>
                </a:ext>
              </a:extLst>
            </p:cNvPr>
            <p:cNvSpPr/>
            <p:nvPr/>
          </p:nvSpPr>
          <p:spPr>
            <a:xfrm rot="19073167">
              <a:off x="2378236" y="4920693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CAD1B02-7DEE-B504-F02D-7B1D350FD602}"/>
                </a:ext>
              </a:extLst>
            </p:cNvPr>
            <p:cNvSpPr/>
            <p:nvPr/>
          </p:nvSpPr>
          <p:spPr>
            <a:xfrm rot="19073167">
              <a:off x="2683695" y="4865966"/>
              <a:ext cx="123706" cy="123706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C7C161-69BC-ABCB-1DEB-C9ED9E5B99B2}"/>
                </a:ext>
              </a:extLst>
            </p:cNvPr>
            <p:cNvSpPr/>
            <p:nvPr/>
          </p:nvSpPr>
          <p:spPr>
            <a:xfrm rot="19073167">
              <a:off x="2177740" y="4452458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5D1E404-910C-1516-0E37-DB539C829802}"/>
                </a:ext>
              </a:extLst>
            </p:cNvPr>
            <p:cNvSpPr/>
            <p:nvPr/>
          </p:nvSpPr>
          <p:spPr>
            <a:xfrm rot="19073167">
              <a:off x="1934096" y="5085007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EBE3AA3-7839-C048-109F-AB5345B847A4}"/>
                </a:ext>
              </a:extLst>
            </p:cNvPr>
            <p:cNvSpPr/>
            <p:nvPr/>
          </p:nvSpPr>
          <p:spPr>
            <a:xfrm rot="19073167">
              <a:off x="1956672" y="4699909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A80460-F6B9-9739-CAD3-F1D10177ADFC}"/>
                </a:ext>
              </a:extLst>
            </p:cNvPr>
            <p:cNvSpPr/>
            <p:nvPr/>
          </p:nvSpPr>
          <p:spPr>
            <a:xfrm rot="19073167">
              <a:off x="2319974" y="5194021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46DE80-781A-011A-1123-2F77E7C7C142}"/>
                </a:ext>
              </a:extLst>
            </p:cNvPr>
            <p:cNvSpPr/>
            <p:nvPr/>
          </p:nvSpPr>
          <p:spPr>
            <a:xfrm rot="19073167">
              <a:off x="2338808" y="4693236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C87C1A-E32B-FF2E-EC54-FDE1A146FE5C}"/>
                </a:ext>
              </a:extLst>
            </p:cNvPr>
            <p:cNvSpPr/>
            <p:nvPr/>
          </p:nvSpPr>
          <p:spPr>
            <a:xfrm rot="19073167">
              <a:off x="2687391" y="5146758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4917FC-882B-7DA6-BE5B-A7A1AC255ABE}"/>
                </a:ext>
              </a:extLst>
            </p:cNvPr>
            <p:cNvSpPr/>
            <p:nvPr/>
          </p:nvSpPr>
          <p:spPr>
            <a:xfrm rot="19073167">
              <a:off x="2410479" y="4206283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F226B-95F2-A9E2-6943-B170EF7ABFE8}"/>
                </a:ext>
              </a:extLst>
            </p:cNvPr>
            <p:cNvSpPr/>
            <p:nvPr/>
          </p:nvSpPr>
          <p:spPr>
            <a:xfrm rot="19073167">
              <a:off x="2648593" y="4629996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EFB1CE-4D09-39E0-5C87-AA325C48D950}"/>
                </a:ext>
              </a:extLst>
            </p:cNvPr>
            <p:cNvCxnSpPr>
              <a:stCxn id="27" idx="4"/>
              <a:endCxn id="26" idx="0"/>
            </p:cNvCxnSpPr>
            <p:nvPr/>
          </p:nvCxnSpPr>
          <p:spPr>
            <a:xfrm rot="19073167" flipH="1">
              <a:off x="1869739" y="4880899"/>
              <a:ext cx="274996" cy="1468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B09207-E1A1-3DCA-1920-395B499560B9}"/>
                </a:ext>
              </a:extLst>
            </p:cNvPr>
            <p:cNvCxnSpPr>
              <a:cxnSpLocks/>
              <a:stCxn id="27" idx="4"/>
              <a:endCxn id="29" idx="0"/>
            </p:cNvCxnSpPr>
            <p:nvPr/>
          </p:nvCxnSpPr>
          <p:spPr>
            <a:xfrm rot="19073167">
              <a:off x="2065619" y="4694622"/>
              <a:ext cx="287949" cy="12760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F45B0C-75A6-CE3C-7C4F-01F3A6E4D7B8}"/>
                </a:ext>
              </a:extLst>
            </p:cNvPr>
            <p:cNvCxnSpPr>
              <a:cxnSpLocks/>
              <a:stCxn id="27" idx="4"/>
              <a:endCxn id="23" idx="0"/>
            </p:cNvCxnSpPr>
            <p:nvPr/>
          </p:nvCxnSpPr>
          <p:spPr>
            <a:xfrm rot="19073167">
              <a:off x="2146976" y="4710765"/>
              <a:ext cx="164663" cy="32277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8516469-CF33-FABB-C60D-332CF3C48422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 rot="19073167" flipH="1">
              <a:off x="2284945" y="5066091"/>
              <a:ext cx="164663" cy="10183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1A19C35-9D7E-444A-C42C-E87942D99537}"/>
                </a:ext>
              </a:extLst>
            </p:cNvPr>
            <p:cNvCxnSpPr>
              <a:cxnSpLocks/>
              <a:stCxn id="23" idx="0"/>
              <a:endCxn id="26" idx="6"/>
            </p:cNvCxnSpPr>
            <p:nvPr/>
          </p:nvCxnSpPr>
          <p:spPr>
            <a:xfrm rot="19073167" flipH="1" flipV="1">
              <a:off x="2031319" y="4963972"/>
              <a:ext cx="377806" cy="1141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B0F1AD-F4BF-E4A0-0E13-2299EBDD7F3F}"/>
                </a:ext>
              </a:extLst>
            </p:cNvPr>
            <p:cNvCxnSpPr>
              <a:cxnSpLocks/>
              <a:stCxn id="29" idx="5"/>
              <a:endCxn id="24" idx="1"/>
            </p:cNvCxnSpPr>
            <p:nvPr/>
          </p:nvCxnSpPr>
          <p:spPr>
            <a:xfrm rot="19073167">
              <a:off x="2546837" y="4705483"/>
              <a:ext cx="52534" cy="27194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401DF0-E122-1528-159A-1A438A2B0832}"/>
                </a:ext>
              </a:extLst>
            </p:cNvPr>
            <p:cNvCxnSpPr>
              <a:cxnSpLocks/>
              <a:stCxn id="25" idx="4"/>
              <a:endCxn id="29" idx="0"/>
            </p:cNvCxnSpPr>
            <p:nvPr/>
          </p:nvCxnSpPr>
          <p:spPr>
            <a:xfrm rot="19073167" flipH="1">
              <a:off x="2299134" y="4553240"/>
              <a:ext cx="41985" cy="16292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D2872A-E3EF-86D5-34A0-DF627679B6F0}"/>
                </a:ext>
              </a:extLst>
            </p:cNvPr>
            <p:cNvCxnSpPr>
              <a:cxnSpLocks/>
              <a:stCxn id="23" idx="4"/>
              <a:endCxn id="30" idx="0"/>
            </p:cNvCxnSpPr>
            <p:nvPr/>
          </p:nvCxnSpPr>
          <p:spPr>
            <a:xfrm rot="19073167">
              <a:off x="2555800" y="4969922"/>
              <a:ext cx="77734" cy="251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D1C8C3-982F-FC65-B905-EFFB83F46256}"/>
                </a:ext>
              </a:extLst>
            </p:cNvPr>
            <p:cNvCxnSpPr>
              <a:cxnSpLocks/>
              <a:stCxn id="24" idx="4"/>
              <a:endCxn id="30" idx="7"/>
            </p:cNvCxnSpPr>
            <p:nvPr/>
          </p:nvCxnSpPr>
          <p:spPr>
            <a:xfrm rot="19073167" flipH="1">
              <a:off x="2698781" y="5007678"/>
              <a:ext cx="141822" cy="10518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48E203-9B6D-261E-D403-7A656E36EE3E}"/>
                </a:ext>
              </a:extLst>
            </p:cNvPr>
            <p:cNvCxnSpPr>
              <a:cxnSpLocks/>
              <a:stCxn id="22" idx="4"/>
              <a:endCxn id="32" idx="0"/>
            </p:cNvCxnSpPr>
            <p:nvPr/>
          </p:nvCxnSpPr>
          <p:spPr>
            <a:xfrm rot="19073167">
              <a:off x="2584222" y="4568052"/>
              <a:ext cx="54748" cy="11054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5FA441-CED7-E2FF-EB1E-EC704666106B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rot="19073167" flipV="1">
              <a:off x="2248948" y="4377954"/>
              <a:ext cx="214030" cy="2653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BD26AA-67BA-855B-FB18-1F8EC3875D38}"/>
                </a:ext>
              </a:extLst>
            </p:cNvPr>
            <p:cNvCxnSpPr>
              <a:cxnSpLocks/>
              <a:stCxn id="31" idx="4"/>
              <a:endCxn id="22" idx="0"/>
            </p:cNvCxnSpPr>
            <p:nvPr/>
          </p:nvCxnSpPr>
          <p:spPr>
            <a:xfrm rot="19073167" flipH="1">
              <a:off x="2411410" y="4353444"/>
              <a:ext cx="162257" cy="11604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B5A86B-642D-3263-EC2C-584F74E9B367}"/>
                </a:ext>
              </a:extLst>
            </p:cNvPr>
            <p:cNvSpPr/>
            <p:nvPr/>
          </p:nvSpPr>
          <p:spPr>
            <a:xfrm rot="19073167">
              <a:off x="2075216" y="5273697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4E426B-9953-D89E-E594-F85EF7879C17}"/>
                </a:ext>
              </a:extLst>
            </p:cNvPr>
            <p:cNvCxnSpPr>
              <a:cxnSpLocks/>
              <a:stCxn id="23" idx="1"/>
              <a:endCxn id="20" idx="6"/>
            </p:cNvCxnSpPr>
            <p:nvPr/>
          </p:nvCxnSpPr>
          <p:spPr>
            <a:xfrm rot="19073167" flipH="1">
              <a:off x="2102673" y="5085555"/>
              <a:ext cx="355921" cy="10239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7" name="Graphic 116">
            <a:extLst>
              <a:ext uri="{FF2B5EF4-FFF2-40B4-BE49-F238E27FC236}">
                <a16:creationId xmlns:a16="http://schemas.microsoft.com/office/drawing/2014/main" id="{170CCA48-2E2F-7639-4971-DA441EB9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0" t="8046" r="7948" b="6685"/>
          <a:stretch>
            <a:fillRect/>
          </a:stretch>
        </p:blipFill>
        <p:spPr>
          <a:xfrm>
            <a:off x="5621497" y="2811211"/>
            <a:ext cx="2125768" cy="2118482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A9E22092-2CDA-C8D8-CE21-C0712FB1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0" t="8046" r="7948" b="86392"/>
          <a:stretch>
            <a:fillRect/>
          </a:stretch>
        </p:blipFill>
        <p:spPr>
          <a:xfrm>
            <a:off x="8609313" y="4791501"/>
            <a:ext cx="2125768" cy="138192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F036AE5-663A-EA97-FD42-173463A59F75}"/>
              </a:ext>
            </a:extLst>
          </p:cNvPr>
          <p:cNvCxnSpPr/>
          <p:nvPr/>
        </p:nvCxnSpPr>
        <p:spPr>
          <a:xfrm>
            <a:off x="3586716" y="3821697"/>
            <a:ext cx="131843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9BF9759-AC67-8F9D-93B0-E0B169C5A845}"/>
              </a:ext>
            </a:extLst>
          </p:cNvPr>
          <p:cNvSpPr txBox="1"/>
          <p:nvPr/>
        </p:nvSpPr>
        <p:spPr>
          <a:xfrm>
            <a:off x="1100634" y="4945084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Graph Data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853684E-140A-C941-05E5-BC469A241DE1}"/>
              </a:ext>
            </a:extLst>
          </p:cNvPr>
          <p:cNvSpPr txBox="1"/>
          <p:nvPr/>
        </p:nvSpPr>
        <p:spPr>
          <a:xfrm>
            <a:off x="5430318" y="492969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Images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9E7AABC-9E59-E2FC-FACE-287115B199F2}"/>
              </a:ext>
            </a:extLst>
          </p:cNvPr>
          <p:cNvSpPr txBox="1"/>
          <p:nvPr/>
        </p:nvSpPr>
        <p:spPr>
          <a:xfrm>
            <a:off x="8418134" y="4927042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Text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9D35820-BD87-9BE4-59C9-E7EEA69FF1E8}"/>
              </a:ext>
            </a:extLst>
          </p:cNvPr>
          <p:cNvSpPr txBox="1"/>
          <p:nvPr/>
        </p:nvSpPr>
        <p:spPr>
          <a:xfrm>
            <a:off x="3839735" y="3821697"/>
            <a:ext cx="81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6509018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87E6F-65B2-1A8D-5397-C737D5A2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 limitations of </a:t>
            </a:r>
            <a:r>
              <a:rPr lang="en-US" dirty="0" err="1"/>
              <a:t>GINs</a:t>
            </a:r>
            <a:r>
              <a:rPr lang="en-US" dirty="0"/>
              <a:t>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5B881-FAF9-448B-8D15-1E6C919B1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40333" cy="11510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the inability to count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cycles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bonds between atoms in chemical compounds often form cycles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example, hexagons are very common in organic compounds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D683F-DF9A-E01F-6127-CD44FAC7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73179"/>
            <a:ext cx="9143999" cy="3405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006946-5935-AA87-74F2-5A7ED7766C94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58797378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2209E-66CA-613E-AE85-CEDF66D4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83549-941F-8D1D-E6CE-92FAFB01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 limitations of </a:t>
            </a:r>
            <a:r>
              <a:rPr lang="en-US" dirty="0" err="1"/>
              <a:t>GINs</a:t>
            </a:r>
            <a:r>
              <a:rPr lang="en-US" dirty="0"/>
              <a:t>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0BAA7-58B8-B581-79F9-36FFDC517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40333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the inability to count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cliques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Cliques appear in many important application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441FD-6DAA-52DA-1E9A-8FEB05FE602A}"/>
              </a:ext>
            </a:extLst>
          </p:cNvPr>
          <p:cNvSpPr txBox="1"/>
          <p:nvPr/>
        </p:nvSpPr>
        <p:spPr>
          <a:xfrm>
            <a:off x="3700989" y="6087115"/>
            <a:ext cx="1154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Hooi et al. 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FC5E3-3FFF-C003-6A33-E433FA0A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00105"/>
            <a:ext cx="7772400" cy="3486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DCEE46-ACD4-8F1D-0253-FA95BA44193C}"/>
              </a:ext>
            </a:extLst>
          </p:cNvPr>
          <p:cNvSpPr txBox="1"/>
          <p:nvPr/>
        </p:nvSpPr>
        <p:spPr>
          <a:xfrm>
            <a:off x="1498600" y="2199995"/>
            <a:ext cx="490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Fraud detection in e-commerce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571C9-2368-4CC4-A651-6F95D7EEAC9D}"/>
              </a:ext>
            </a:extLst>
          </p:cNvPr>
          <p:cNvSpPr txBox="1"/>
          <p:nvPr/>
        </p:nvSpPr>
        <p:spPr>
          <a:xfrm>
            <a:off x="6400800" y="2199995"/>
            <a:ext cx="490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complexes in PPI networks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F791BC-5629-AF01-F9B8-53406019E5B4}"/>
              </a:ext>
            </a:extLst>
          </p:cNvPr>
          <p:cNvSpPr txBox="1"/>
          <p:nvPr/>
        </p:nvSpPr>
        <p:spPr>
          <a:xfrm>
            <a:off x="7942789" y="5956310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Vlaic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29293521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876C-C25A-B6E9-FE6E-5B82DFAF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a “perfect” </a:t>
            </a:r>
            <a:r>
              <a:rPr lang="en-US" dirty="0" err="1"/>
              <a:t>GNN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7F9E-0166-88AD-9C29-C0DFA0ABD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82200" cy="39395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k</a:t>
            </a:r>
            <a:r>
              <a:rPr lang="en-US" dirty="0"/>
              <a:t>-layer </a:t>
            </a:r>
            <a:r>
              <a:rPr lang="en-US" dirty="0" err="1"/>
              <a:t>GNN</a:t>
            </a:r>
            <a:r>
              <a:rPr lang="en-US" dirty="0"/>
              <a:t> embeds a node based on the </a:t>
            </a:r>
            <a:r>
              <a:rPr lang="en-US" i="1" dirty="0"/>
              <a:t>k-</a:t>
            </a:r>
            <a:r>
              <a:rPr lang="en-US" dirty="0"/>
              <a:t>hop neighborhood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perfect </a:t>
            </a:r>
            <a:r>
              <a:rPr lang="en-US" dirty="0" err="1"/>
              <a:t>GNN</a:t>
            </a:r>
            <a:r>
              <a:rPr lang="en-US" dirty="0"/>
              <a:t> should build </a:t>
            </a:r>
            <a:r>
              <a:rPr lang="en-US" b="1" dirty="0"/>
              <a:t>an injective function</a:t>
            </a:r>
            <a:r>
              <a:rPr lang="en-US" dirty="0"/>
              <a:t> between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neighborhood structure</a:t>
            </a:r>
            <a:r>
              <a:rPr lang="en-US" dirty="0"/>
              <a:t> (regardless of hops) and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node embeddings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CA3FAD-0634-68AC-6F37-092C9309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532" y="1755759"/>
            <a:ext cx="5367867" cy="24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0825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A2DF-02D3-98DE-09FE-4556DDE04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0F6F2-E1AD-BC9A-C3B9-2DD1BCD4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a “perfect” </a:t>
            </a:r>
            <a:r>
              <a:rPr lang="en-US" dirty="0" err="1"/>
              <a:t>GNN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EDB05-98FE-15E8-E59C-935452DC5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82200" cy="34532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Ignoring node attributes, if two nodes have the same neighborhood structure, they should have the same embedding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two nodes have different neighborhood structures, they should have different embeddings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6CAE8-FF4B-DB5E-8339-1C67BDE4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2123017"/>
            <a:ext cx="4559300" cy="1877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C7AAE-5353-51A1-802D-CF30E50C5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349" y="4641973"/>
            <a:ext cx="4559301" cy="1877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9CD5EA-B87A-17F8-87B7-17383E88E863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59345902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1D769-9CDD-92FF-6871-6D82AAD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Imperfections of existing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F8AA0-6B45-594E-5465-BBD22AA1F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74200" cy="33722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have already seen that </a:t>
            </a:r>
            <a:r>
              <a:rPr lang="en-US" dirty="0" err="1"/>
              <a:t>GINs</a:t>
            </a:r>
            <a:r>
              <a:rPr lang="en-US" dirty="0"/>
              <a:t> (our most expressive message passing </a:t>
            </a:r>
            <a:r>
              <a:rPr lang="en-US" dirty="0" err="1"/>
              <a:t>GNN</a:t>
            </a:r>
            <a:r>
              <a:rPr lang="en-US" dirty="0"/>
              <a:t>) fails to satisfy the second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Additionally, sometimes we want the first condition to be violated based on their position in the graph – position-aware tasks such as street maps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methods that are more expressive than WL kernel that start to address these limitations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Structurally-aware </a:t>
            </a:r>
            <a:r>
              <a:rPr lang="en-US" dirty="0" err="1"/>
              <a:t>GNNs</a:t>
            </a:r>
            <a:r>
              <a:rPr lang="en-US" dirty="0"/>
              <a:t> (e.g., see </a:t>
            </a:r>
            <a:r>
              <a:rPr lang="en-US" dirty="0" err="1">
                <a:hlinkClick r:id="rId2"/>
              </a:rPr>
              <a:t>Kanatsoulis</a:t>
            </a:r>
            <a:r>
              <a:rPr lang="en-US" dirty="0">
                <a:hlinkClick r:id="rId2"/>
              </a:rPr>
              <a:t> 2024</a:t>
            </a:r>
            <a:r>
              <a:rPr lang="en-US" dirty="0"/>
              <a:t>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Position-aware </a:t>
            </a:r>
            <a:r>
              <a:rPr lang="en-US" dirty="0" err="1"/>
              <a:t>GNNs</a:t>
            </a:r>
            <a:r>
              <a:rPr lang="en-US" dirty="0"/>
              <a:t> (e.g., see </a:t>
            </a:r>
            <a:r>
              <a:rPr lang="en-US" dirty="0">
                <a:hlinkClick r:id="rId3"/>
              </a:rPr>
              <a:t>You 2019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155978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CA32-78CE-AEEF-1762-A2F97C80F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264FB-4868-22A3-6EDC-18E0F0BAB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66867" cy="23924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expressive are </a:t>
            </a:r>
            <a:r>
              <a:rPr lang="en-US" dirty="0" err="1"/>
              <a:t>GNNs</a:t>
            </a:r>
            <a:r>
              <a:rPr lang="en-US" dirty="0"/>
              <a:t>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Many </a:t>
            </a:r>
            <a:r>
              <a:rPr lang="en-US" dirty="0" err="1"/>
              <a:t>GNN</a:t>
            </a:r>
            <a:r>
              <a:rPr lang="en-US" dirty="0"/>
              <a:t> models have been proposed (e.g., </a:t>
            </a:r>
            <a:r>
              <a:rPr lang="en-US" dirty="0" err="1"/>
              <a:t>GCN</a:t>
            </a:r>
            <a:r>
              <a:rPr lang="en-US" dirty="0"/>
              <a:t>, GAT, </a:t>
            </a:r>
            <a:r>
              <a:rPr lang="en-US" dirty="0" err="1"/>
              <a:t>GraphSAGE</a:t>
            </a:r>
            <a:r>
              <a:rPr lang="en-US" dirty="0"/>
              <a:t>, …)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Last count,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67</a:t>
            </a:r>
            <a:r>
              <a:rPr lang="en-US" dirty="0"/>
              <a:t> different types of </a:t>
            </a:r>
            <a:r>
              <a:rPr lang="en-US" dirty="0">
                <a:hlinkClick r:id="rId2"/>
              </a:rPr>
              <a:t>convolutional layers in PyG</a:t>
            </a:r>
            <a:endParaRPr lang="en-US" dirty="0"/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How well can these </a:t>
            </a:r>
            <a:r>
              <a:rPr lang="en-US" dirty="0" err="1"/>
              <a:t>GNN</a:t>
            </a:r>
            <a:r>
              <a:rPr lang="en-US" dirty="0"/>
              <a:t> models distinguish between different graph structures?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How can we design a maximally expressive </a:t>
            </a:r>
            <a:r>
              <a:rPr lang="en-US" dirty="0" err="1"/>
              <a:t>GNN</a:t>
            </a:r>
            <a:r>
              <a:rPr lang="en-US" dirty="0"/>
              <a:t> model?</a:t>
            </a:r>
          </a:p>
        </p:txBody>
      </p:sp>
    </p:spTree>
    <p:extLst>
      <p:ext uri="{BB962C8B-B14F-4D97-AF65-F5344CB8AC3E}">
        <p14:creationId xmlns:p14="http://schemas.microsoft.com/office/powerpoint/2010/main" val="8777192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79083-598B-9D25-9868-88A79784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0663-5801-76A8-B038-875691A2D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computation graphs</a:t>
            </a:r>
          </a:p>
        </p:txBody>
      </p:sp>
    </p:spTree>
    <p:extLst>
      <p:ext uri="{BB962C8B-B14F-4D97-AF65-F5344CB8AC3E}">
        <p14:creationId xmlns:p14="http://schemas.microsoft.com/office/powerpoint/2010/main" val="34048632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7048-A4D5-F325-1038-F649C0B5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BE4C9C-5182-AF43-5DE0-AA7073C63A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73733" cy="255762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two graphs,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isomorphism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, is a one-to-one mapping between the vertices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the vertices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 any two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are connected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are connected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an isomorphism exists between two graphs,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the graphs are called isomorphic</a:t>
                </a:r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 (yet) polynomial time algorithm to determine graph isomorphism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BE4C9C-5182-AF43-5DE0-AA7073C63A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73733" cy="2557623"/>
              </a:xfrm>
              <a:blipFill>
                <a:blip r:embed="rId3"/>
                <a:stretch>
                  <a:fillRect l="-1781" t="-4926" r="-891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5D992C15-B4A3-907E-0891-77E232F35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40" y="4116647"/>
            <a:ext cx="4815840" cy="22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93FCB9-3471-B250-7509-6344DBCB0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620" y="4116647"/>
            <a:ext cx="1445002" cy="22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1231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DF18DC-19D2-4B61-9808-9EAE5A92072B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2fb62381-eca6-449a-b2cc-44a3e4eac3e3"/>
    <ds:schemaRef ds:uri="http://purl.org/dc/dcmitype/"/>
    <ds:schemaRef ds:uri="http://purl.org/dc/terms/"/>
    <ds:schemaRef ds:uri="http://schemas.microsoft.com/office/infopath/2007/PartnerControls"/>
    <ds:schemaRef ds:uri="3259dfc5-faeb-4e0d-9afa-7806f649d77a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3165</TotalTime>
  <Words>2994</Words>
  <Application>Microsoft Macintosh PowerPoint</Application>
  <PresentationFormat>Widescreen</PresentationFormat>
  <Paragraphs>380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GNNs Theoretical Persepctive</vt:lpstr>
      <vt:lpstr>Overview</vt:lpstr>
      <vt:lpstr>Recap</vt:lpstr>
      <vt:lpstr>PowerPoint Presentation</vt:lpstr>
      <vt:lpstr>PowerPoint Presentation</vt:lpstr>
      <vt:lpstr>Why is graph deep learning hard?</vt:lpstr>
      <vt:lpstr>Theory of GNNs</vt:lpstr>
      <vt:lpstr>GNN computation graphs</vt:lpstr>
      <vt:lpstr>Graph isomorphism</vt:lpstr>
      <vt:lpstr>A simpler problem</vt:lpstr>
      <vt:lpstr>Single GNN layer</vt:lpstr>
      <vt:lpstr>Many message passing GNN layers are possible</vt:lpstr>
      <vt:lpstr>GCN with global mean pooling</vt:lpstr>
      <vt:lpstr>GraphSAGE with global max pooling</vt:lpstr>
      <vt:lpstr>Can a GNN distinguish graph structures</vt:lpstr>
      <vt:lpstr>Local neighborhood structure</vt:lpstr>
      <vt:lpstr>Local neighborhood structure</vt:lpstr>
      <vt:lpstr>Local neighborhood structure</vt:lpstr>
      <vt:lpstr>Local neighborhood structure</vt:lpstr>
      <vt:lpstr>Computation graphs in a GNN</vt:lpstr>
      <vt:lpstr>Computation graphs in a GNN</vt:lpstr>
      <vt:lpstr>Computation graphs in a GNN</vt:lpstr>
      <vt:lpstr>Computation graphs in a GNN</vt:lpstr>
      <vt:lpstr>Computation graphs in a GNN</vt:lpstr>
      <vt:lpstr>Computation graphs in a GNN</vt:lpstr>
      <vt:lpstr>Computation graphs in a GNN</vt:lpstr>
      <vt:lpstr>Computation graphs in a GNN</vt:lpstr>
      <vt:lpstr>Injective function</vt:lpstr>
      <vt:lpstr>How expressive are GNNs?</vt:lpstr>
      <vt:lpstr>How expressive are GNNs?</vt:lpstr>
      <vt:lpstr>How expressive are GNNs?</vt:lpstr>
      <vt:lpstr>How expressive are GNNs?</vt:lpstr>
      <vt:lpstr>Theoretical analysis of GNN aggregation functions</vt:lpstr>
      <vt:lpstr>Neighbor aggregation as a function of multisets</vt:lpstr>
      <vt:lpstr>Neighborhood aggregation with GCN and GraphSAGE</vt:lpstr>
      <vt:lpstr>GCN with mean pooling neighbor aggregation</vt:lpstr>
      <vt:lpstr>GCN with mean pooling neighbor aggregation</vt:lpstr>
      <vt:lpstr>GCN with mean pooling neighbor aggregation</vt:lpstr>
      <vt:lpstr>GraphSAGE with max pooling neighbor aggregation</vt:lpstr>
      <vt:lpstr>GraphSAGE with max pooling neighbor aggregation</vt:lpstr>
      <vt:lpstr>Summary so far</vt:lpstr>
      <vt:lpstr>Designing an injective GNN</vt:lpstr>
      <vt:lpstr>Designing the most expressive GNN</vt:lpstr>
      <vt:lpstr>Injective multi-set function</vt:lpstr>
      <vt:lpstr>Injective multi-set function</vt:lpstr>
      <vt:lpstr>Universal approximation theorem</vt:lpstr>
      <vt:lpstr>MLP as an injective multi-set function</vt:lpstr>
      <vt:lpstr>Graph isomorphism network (GIN)</vt:lpstr>
      <vt:lpstr>Weisfeiler-Lehman (WL) Graph Kernel</vt:lpstr>
      <vt:lpstr>Weisfeiler-Lehman (WL) Graph Kernel</vt:lpstr>
      <vt:lpstr>Color refinement on two graphs</vt:lpstr>
      <vt:lpstr>Color refinement on two graphs</vt:lpstr>
      <vt:lpstr>Color refinement on two graphs</vt:lpstr>
      <vt:lpstr>The GIN model update function</vt:lpstr>
      <vt:lpstr>The GIN model update function</vt:lpstr>
      <vt:lpstr>GIN’s node embedding updates</vt:lpstr>
      <vt:lpstr>GIN and the Weisfeiler-Lehman graph kernel</vt:lpstr>
      <vt:lpstr>Expressive power of GIN</vt:lpstr>
      <vt:lpstr>GIN is not a panacea </vt:lpstr>
      <vt:lpstr>Are the limitations of GINs important?</vt:lpstr>
      <vt:lpstr>Are the limitations of GINs important?</vt:lpstr>
      <vt:lpstr>What should a “perfect” GNN do?</vt:lpstr>
      <vt:lpstr>What should a “perfect” GNN do?</vt:lpstr>
      <vt:lpstr>Imperfections of existing GNNs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2025-09-03T21:54:00Z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